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sldIdLst>
    <p:sldId id="259" r:id="rId2"/>
    <p:sldId id="257" r:id="rId3"/>
    <p:sldId id="271" r:id="rId4"/>
    <p:sldId id="272" r:id="rId5"/>
    <p:sldId id="273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</p:sldIdLst>
  <p:sldSz cx="9144000" cy="6858000" type="screen4x3"/>
  <p:notesSz cx="6865938" cy="9998075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-윤고딕320" panose="02030504000101010101" pitchFamily="18" charset="-127"/>
      <p:regular r:id="rId19"/>
    </p:embeddedFont>
    <p:embeddedFont>
      <p:font typeface="a옛날사진관2" panose="02020600000000000000" pitchFamily="18" charset="-127"/>
      <p:regular r:id="rId20"/>
    </p:embeddedFont>
    <p:embeddedFont>
      <p:font typeface="a옛날사진관3" panose="02020600000000000000" pitchFamily="18" charset="-127"/>
      <p:regular r:id="rId21"/>
    </p:embeddedFont>
    <p:embeddedFont>
      <p:font typeface="맑은 고딕" panose="020B0503020000020004" pitchFamily="50" charset="-127"/>
      <p:regular r:id="rId22"/>
      <p:bold r:id="rId23"/>
    </p:embeddedFont>
    <p:embeddedFont>
      <p:font typeface="-윤명조220" panose="02030504000101010101" pitchFamily="18" charset="-127"/>
      <p:regular r:id="rId24"/>
    </p:embeddedFont>
    <p:embeddedFont>
      <p:font typeface="-윤고딕330" panose="02030504000101010101" pitchFamily="18" charset="-127"/>
      <p:regular r:id="rId25"/>
    </p:embeddedFont>
    <p:embeddedFont>
      <p:font typeface="Calibri Light" panose="020F0302020204030204" pitchFamily="34" charset="0"/>
      <p:regular r:id="rId26"/>
      <p:italic r:id="rId2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CD1DC"/>
    <a:srgbClr val="BBADBB"/>
    <a:srgbClr val="4D4C4D"/>
    <a:srgbClr val="826E82"/>
    <a:srgbClr val="886E87"/>
    <a:srgbClr val="8F888F"/>
    <a:srgbClr val="CFC5CF"/>
    <a:srgbClr val="B5ADB5"/>
    <a:srgbClr val="8FD1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52" autoAdjust="0"/>
    <p:restoredTop sz="94660"/>
  </p:normalViewPr>
  <p:slideViewPr>
    <p:cSldViewPr>
      <p:cViewPr varScale="1">
        <p:scale>
          <a:sx n="79" d="100"/>
          <a:sy n="79" d="100"/>
        </p:scale>
        <p:origin x="996" y="7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45000" cy="45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8D654-55F9-4E2B-8DF5-9EC8A32AE3B6}" type="datetimeFigureOut">
              <a:rPr lang="ko-KR" altLang="en-US" smtClean="0"/>
              <a:t>2017-12-19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91F60A-BF0D-43D1-894F-D5F8AB418A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19987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8D654-55F9-4E2B-8DF5-9EC8A32AE3B6}" type="datetimeFigureOut">
              <a:rPr lang="ko-KR" altLang="en-US" smtClean="0"/>
              <a:t>2017-12-19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91F60A-BF0D-43D1-894F-D5F8AB418A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83123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8D654-55F9-4E2B-8DF5-9EC8A32AE3B6}" type="datetimeFigureOut">
              <a:rPr lang="ko-KR" altLang="en-US" smtClean="0"/>
              <a:t>2017-12-19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91F60A-BF0D-43D1-894F-D5F8AB418A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39102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8D654-55F9-4E2B-8DF5-9EC8A32AE3B6}" type="datetimeFigureOut">
              <a:rPr lang="ko-KR" altLang="en-US" smtClean="0"/>
              <a:t>2017-12-19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91F60A-BF0D-43D1-894F-D5F8AB418A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38312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8D654-55F9-4E2B-8DF5-9EC8A32AE3B6}" type="datetimeFigureOut">
              <a:rPr lang="ko-KR" altLang="en-US" smtClean="0"/>
              <a:t>2017-12-19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91F60A-BF0D-43D1-894F-D5F8AB418A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77365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8D654-55F9-4E2B-8DF5-9EC8A32AE3B6}" type="datetimeFigureOut">
              <a:rPr lang="ko-KR" altLang="en-US" smtClean="0"/>
              <a:t>2017-12-19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91F60A-BF0D-43D1-894F-D5F8AB418A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67617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8D654-55F9-4E2B-8DF5-9EC8A32AE3B6}" type="datetimeFigureOut">
              <a:rPr lang="ko-KR" altLang="en-US" smtClean="0"/>
              <a:t>2017-12-19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91F60A-BF0D-43D1-894F-D5F8AB418A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60890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8D654-55F9-4E2B-8DF5-9EC8A32AE3B6}" type="datetimeFigureOut">
              <a:rPr lang="ko-KR" altLang="en-US" smtClean="0"/>
              <a:t>2017-12-19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91F60A-BF0D-43D1-894F-D5F8AB418A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8343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8D654-55F9-4E2B-8DF5-9EC8A32AE3B6}" type="datetimeFigureOut">
              <a:rPr lang="ko-KR" altLang="en-US" smtClean="0"/>
              <a:t>2017-12-19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91F60A-BF0D-43D1-894F-D5F8AB418A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24363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8D654-55F9-4E2B-8DF5-9EC8A32AE3B6}" type="datetimeFigureOut">
              <a:rPr lang="ko-KR" altLang="en-US" smtClean="0"/>
              <a:t>2017-12-19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91F60A-BF0D-43D1-894F-D5F8AB418A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75050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8D654-55F9-4E2B-8DF5-9EC8A32AE3B6}" type="datetimeFigureOut">
              <a:rPr lang="ko-KR" altLang="en-US" smtClean="0"/>
              <a:t>2017-12-19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91F60A-BF0D-43D1-894F-D5F8AB418A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85079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D1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28D654-55F9-4E2B-8DF5-9EC8A32AE3B6}" type="datetimeFigureOut">
              <a:rPr lang="ko-KR" altLang="en-US" smtClean="0"/>
              <a:t>2017-12-19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91F60A-BF0D-43D1-894F-D5F8AB418A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75750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그룹 62"/>
          <p:cNvGrpSpPr/>
          <p:nvPr/>
        </p:nvGrpSpPr>
        <p:grpSpPr>
          <a:xfrm>
            <a:off x="-8015" y="0"/>
            <a:ext cx="9160030" cy="6858000"/>
            <a:chOff x="-8015" y="0"/>
            <a:chExt cx="9160030" cy="6858000"/>
          </a:xfrm>
        </p:grpSpPr>
        <p:cxnSp>
          <p:nvCxnSpPr>
            <p:cNvPr id="66" name="직선 연결선 65"/>
            <p:cNvCxnSpPr/>
            <p:nvPr/>
          </p:nvCxnSpPr>
          <p:spPr>
            <a:xfrm>
              <a:off x="25152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 67"/>
            <p:cNvCxnSpPr/>
            <p:nvPr/>
          </p:nvCxnSpPr>
          <p:spPr>
            <a:xfrm>
              <a:off x="97160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 68"/>
            <p:cNvCxnSpPr/>
            <p:nvPr/>
          </p:nvCxnSpPr>
          <p:spPr>
            <a:xfrm>
              <a:off x="169168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 69"/>
            <p:cNvCxnSpPr/>
            <p:nvPr/>
          </p:nvCxnSpPr>
          <p:spPr>
            <a:xfrm>
              <a:off x="241176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 70"/>
            <p:cNvCxnSpPr/>
            <p:nvPr/>
          </p:nvCxnSpPr>
          <p:spPr>
            <a:xfrm>
              <a:off x="313184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 71"/>
            <p:cNvCxnSpPr/>
            <p:nvPr/>
          </p:nvCxnSpPr>
          <p:spPr>
            <a:xfrm>
              <a:off x="385192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 72"/>
            <p:cNvCxnSpPr/>
            <p:nvPr/>
          </p:nvCxnSpPr>
          <p:spPr>
            <a:xfrm>
              <a:off x="457200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 73"/>
            <p:cNvCxnSpPr/>
            <p:nvPr/>
          </p:nvCxnSpPr>
          <p:spPr>
            <a:xfrm>
              <a:off x="529208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연결선 74"/>
            <p:cNvCxnSpPr/>
            <p:nvPr/>
          </p:nvCxnSpPr>
          <p:spPr>
            <a:xfrm>
              <a:off x="601216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 75"/>
            <p:cNvCxnSpPr/>
            <p:nvPr/>
          </p:nvCxnSpPr>
          <p:spPr>
            <a:xfrm>
              <a:off x="673224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 76"/>
            <p:cNvCxnSpPr/>
            <p:nvPr/>
          </p:nvCxnSpPr>
          <p:spPr>
            <a:xfrm>
              <a:off x="745232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 77"/>
            <p:cNvCxnSpPr/>
            <p:nvPr/>
          </p:nvCxnSpPr>
          <p:spPr>
            <a:xfrm>
              <a:off x="817240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 78"/>
            <p:cNvCxnSpPr/>
            <p:nvPr/>
          </p:nvCxnSpPr>
          <p:spPr>
            <a:xfrm>
              <a:off x="889248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직선 연결선 79"/>
            <p:cNvCxnSpPr/>
            <p:nvPr/>
          </p:nvCxnSpPr>
          <p:spPr>
            <a:xfrm>
              <a:off x="-8015" y="54868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직선 연결선 80"/>
            <p:cNvCxnSpPr/>
            <p:nvPr/>
          </p:nvCxnSpPr>
          <p:spPr>
            <a:xfrm>
              <a:off x="-8015" y="126876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연결선 81"/>
            <p:cNvCxnSpPr/>
            <p:nvPr/>
          </p:nvCxnSpPr>
          <p:spPr>
            <a:xfrm>
              <a:off x="-8015" y="198884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 82"/>
            <p:cNvCxnSpPr/>
            <p:nvPr/>
          </p:nvCxnSpPr>
          <p:spPr>
            <a:xfrm>
              <a:off x="-8015" y="270892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직선 연결선 83"/>
            <p:cNvCxnSpPr/>
            <p:nvPr/>
          </p:nvCxnSpPr>
          <p:spPr>
            <a:xfrm>
              <a:off x="-8015" y="342900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직선 연결선 84"/>
            <p:cNvCxnSpPr/>
            <p:nvPr/>
          </p:nvCxnSpPr>
          <p:spPr>
            <a:xfrm>
              <a:off x="-8015" y="342900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연결선 85"/>
            <p:cNvCxnSpPr/>
            <p:nvPr/>
          </p:nvCxnSpPr>
          <p:spPr>
            <a:xfrm>
              <a:off x="-8015" y="414908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직선 연결선 86"/>
            <p:cNvCxnSpPr/>
            <p:nvPr/>
          </p:nvCxnSpPr>
          <p:spPr>
            <a:xfrm>
              <a:off x="-8015" y="486900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연결선 87"/>
            <p:cNvCxnSpPr/>
            <p:nvPr/>
          </p:nvCxnSpPr>
          <p:spPr>
            <a:xfrm>
              <a:off x="-8015" y="558924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직선 연결선 88"/>
            <p:cNvCxnSpPr/>
            <p:nvPr/>
          </p:nvCxnSpPr>
          <p:spPr>
            <a:xfrm>
              <a:off x="-8015" y="630932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연결선 89"/>
            <p:cNvCxnSpPr/>
            <p:nvPr/>
          </p:nvCxnSpPr>
          <p:spPr>
            <a:xfrm>
              <a:off x="61200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직선 연결선 90"/>
            <p:cNvCxnSpPr/>
            <p:nvPr/>
          </p:nvCxnSpPr>
          <p:spPr>
            <a:xfrm>
              <a:off x="133200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직선 연결선 91"/>
            <p:cNvCxnSpPr/>
            <p:nvPr/>
          </p:nvCxnSpPr>
          <p:spPr>
            <a:xfrm>
              <a:off x="205200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 92"/>
            <p:cNvCxnSpPr/>
            <p:nvPr/>
          </p:nvCxnSpPr>
          <p:spPr>
            <a:xfrm>
              <a:off x="277200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 93"/>
            <p:cNvCxnSpPr/>
            <p:nvPr/>
          </p:nvCxnSpPr>
          <p:spPr>
            <a:xfrm>
              <a:off x="349200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 94"/>
            <p:cNvCxnSpPr/>
            <p:nvPr/>
          </p:nvCxnSpPr>
          <p:spPr>
            <a:xfrm>
              <a:off x="421200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 95"/>
            <p:cNvCxnSpPr/>
            <p:nvPr/>
          </p:nvCxnSpPr>
          <p:spPr>
            <a:xfrm>
              <a:off x="493200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 96"/>
            <p:cNvCxnSpPr/>
            <p:nvPr/>
          </p:nvCxnSpPr>
          <p:spPr>
            <a:xfrm>
              <a:off x="565200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연결선 97"/>
            <p:cNvCxnSpPr/>
            <p:nvPr/>
          </p:nvCxnSpPr>
          <p:spPr>
            <a:xfrm>
              <a:off x="637200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연결선 98"/>
            <p:cNvCxnSpPr/>
            <p:nvPr/>
          </p:nvCxnSpPr>
          <p:spPr>
            <a:xfrm>
              <a:off x="709200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직선 연결선 99"/>
            <p:cNvCxnSpPr/>
            <p:nvPr/>
          </p:nvCxnSpPr>
          <p:spPr>
            <a:xfrm>
              <a:off x="781200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직선 연결선 100"/>
            <p:cNvCxnSpPr/>
            <p:nvPr/>
          </p:nvCxnSpPr>
          <p:spPr>
            <a:xfrm>
              <a:off x="853200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직선 연결선 101"/>
            <p:cNvCxnSpPr/>
            <p:nvPr/>
          </p:nvCxnSpPr>
          <p:spPr>
            <a:xfrm>
              <a:off x="-8015" y="666900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연결선 102"/>
            <p:cNvCxnSpPr/>
            <p:nvPr/>
          </p:nvCxnSpPr>
          <p:spPr>
            <a:xfrm>
              <a:off x="-8015" y="594900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연결선 103"/>
            <p:cNvCxnSpPr/>
            <p:nvPr/>
          </p:nvCxnSpPr>
          <p:spPr>
            <a:xfrm>
              <a:off x="-8015" y="522900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연결선 104"/>
            <p:cNvCxnSpPr/>
            <p:nvPr/>
          </p:nvCxnSpPr>
          <p:spPr>
            <a:xfrm>
              <a:off x="-8015" y="450900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 105"/>
            <p:cNvCxnSpPr/>
            <p:nvPr/>
          </p:nvCxnSpPr>
          <p:spPr>
            <a:xfrm>
              <a:off x="-8015" y="378900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 106"/>
            <p:cNvCxnSpPr/>
            <p:nvPr/>
          </p:nvCxnSpPr>
          <p:spPr>
            <a:xfrm>
              <a:off x="-8015" y="306900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연결선 107"/>
            <p:cNvCxnSpPr/>
            <p:nvPr/>
          </p:nvCxnSpPr>
          <p:spPr>
            <a:xfrm>
              <a:off x="-8015" y="234900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연결선 108"/>
            <p:cNvCxnSpPr/>
            <p:nvPr/>
          </p:nvCxnSpPr>
          <p:spPr>
            <a:xfrm>
              <a:off x="-8015" y="162900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직선 연결선 109"/>
            <p:cNvCxnSpPr/>
            <p:nvPr/>
          </p:nvCxnSpPr>
          <p:spPr>
            <a:xfrm>
              <a:off x="-8015" y="90900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연결선 110"/>
            <p:cNvCxnSpPr/>
            <p:nvPr/>
          </p:nvCxnSpPr>
          <p:spPr>
            <a:xfrm>
              <a:off x="-8015" y="18900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/>
          <p:cNvSpPr txBox="1"/>
          <p:nvPr/>
        </p:nvSpPr>
        <p:spPr>
          <a:xfrm>
            <a:off x="1562202" y="2459504"/>
            <a:ext cx="601959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dirty="0" smtClean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서울예수사랑교회</a:t>
            </a:r>
            <a:endParaRPr lang="en-US" altLang="ko-KR" sz="6000" dirty="0" smtClean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algn="ctr"/>
            <a:r>
              <a:rPr lang="ko-KR" altLang="en-US" sz="6000" dirty="0" smtClean="0">
                <a:solidFill>
                  <a:srgbClr val="826E82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홈페이지</a:t>
            </a:r>
            <a:r>
              <a:rPr lang="ko-KR" altLang="en-US" sz="6000" dirty="0" smtClean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r>
              <a:rPr lang="ko-KR" altLang="en-US" sz="6000" dirty="0" err="1" smtClean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기획안</a:t>
            </a:r>
            <a:endParaRPr lang="ko-KR" altLang="en-US" sz="60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112" name="TextBox 111"/>
          <p:cNvSpPr txBox="1"/>
          <p:nvPr/>
        </p:nvSpPr>
        <p:spPr>
          <a:xfrm>
            <a:off x="3262988" y="5755322"/>
            <a:ext cx="261802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000" dirty="0" smtClean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2017. 12. 18</a:t>
            </a:r>
            <a:endParaRPr lang="ko-KR" altLang="en-US" sz="30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78403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" name="그룹 152"/>
          <p:cNvGrpSpPr/>
          <p:nvPr/>
        </p:nvGrpSpPr>
        <p:grpSpPr>
          <a:xfrm>
            <a:off x="-8015" y="0"/>
            <a:ext cx="9160030" cy="6858000"/>
            <a:chOff x="-8015" y="0"/>
            <a:chExt cx="9160030" cy="6858000"/>
          </a:xfrm>
        </p:grpSpPr>
        <p:cxnSp>
          <p:nvCxnSpPr>
            <p:cNvPr id="154" name="직선 연결선 153"/>
            <p:cNvCxnSpPr/>
            <p:nvPr/>
          </p:nvCxnSpPr>
          <p:spPr>
            <a:xfrm>
              <a:off x="25152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직선 연결선 154"/>
            <p:cNvCxnSpPr/>
            <p:nvPr/>
          </p:nvCxnSpPr>
          <p:spPr>
            <a:xfrm>
              <a:off x="97160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직선 연결선 155"/>
            <p:cNvCxnSpPr/>
            <p:nvPr/>
          </p:nvCxnSpPr>
          <p:spPr>
            <a:xfrm>
              <a:off x="169168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직선 연결선 156"/>
            <p:cNvCxnSpPr/>
            <p:nvPr/>
          </p:nvCxnSpPr>
          <p:spPr>
            <a:xfrm>
              <a:off x="241176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직선 연결선 157"/>
            <p:cNvCxnSpPr/>
            <p:nvPr/>
          </p:nvCxnSpPr>
          <p:spPr>
            <a:xfrm>
              <a:off x="313184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직선 연결선 158"/>
            <p:cNvCxnSpPr/>
            <p:nvPr/>
          </p:nvCxnSpPr>
          <p:spPr>
            <a:xfrm>
              <a:off x="385192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직선 연결선 159"/>
            <p:cNvCxnSpPr/>
            <p:nvPr/>
          </p:nvCxnSpPr>
          <p:spPr>
            <a:xfrm>
              <a:off x="457200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직선 연결선 160"/>
            <p:cNvCxnSpPr/>
            <p:nvPr/>
          </p:nvCxnSpPr>
          <p:spPr>
            <a:xfrm>
              <a:off x="529208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직선 연결선 161"/>
            <p:cNvCxnSpPr/>
            <p:nvPr/>
          </p:nvCxnSpPr>
          <p:spPr>
            <a:xfrm>
              <a:off x="601216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직선 연결선 162"/>
            <p:cNvCxnSpPr/>
            <p:nvPr/>
          </p:nvCxnSpPr>
          <p:spPr>
            <a:xfrm>
              <a:off x="673224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직선 연결선 163"/>
            <p:cNvCxnSpPr/>
            <p:nvPr/>
          </p:nvCxnSpPr>
          <p:spPr>
            <a:xfrm>
              <a:off x="745232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직선 연결선 164"/>
            <p:cNvCxnSpPr/>
            <p:nvPr/>
          </p:nvCxnSpPr>
          <p:spPr>
            <a:xfrm>
              <a:off x="817240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직선 연결선 165"/>
            <p:cNvCxnSpPr/>
            <p:nvPr/>
          </p:nvCxnSpPr>
          <p:spPr>
            <a:xfrm>
              <a:off x="889248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직선 연결선 166"/>
            <p:cNvCxnSpPr/>
            <p:nvPr/>
          </p:nvCxnSpPr>
          <p:spPr>
            <a:xfrm>
              <a:off x="-8015" y="54868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직선 연결선 167"/>
            <p:cNvCxnSpPr/>
            <p:nvPr/>
          </p:nvCxnSpPr>
          <p:spPr>
            <a:xfrm>
              <a:off x="-8015" y="126876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직선 연결선 168"/>
            <p:cNvCxnSpPr/>
            <p:nvPr/>
          </p:nvCxnSpPr>
          <p:spPr>
            <a:xfrm>
              <a:off x="-8015" y="198884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직선 연결선 169"/>
            <p:cNvCxnSpPr/>
            <p:nvPr/>
          </p:nvCxnSpPr>
          <p:spPr>
            <a:xfrm>
              <a:off x="-8015" y="270892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직선 연결선 170"/>
            <p:cNvCxnSpPr/>
            <p:nvPr/>
          </p:nvCxnSpPr>
          <p:spPr>
            <a:xfrm>
              <a:off x="-8015" y="342900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직선 연결선 171"/>
            <p:cNvCxnSpPr/>
            <p:nvPr/>
          </p:nvCxnSpPr>
          <p:spPr>
            <a:xfrm>
              <a:off x="-8015" y="342900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직선 연결선 172"/>
            <p:cNvCxnSpPr/>
            <p:nvPr/>
          </p:nvCxnSpPr>
          <p:spPr>
            <a:xfrm>
              <a:off x="-8015" y="414908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직선 연결선 173"/>
            <p:cNvCxnSpPr/>
            <p:nvPr/>
          </p:nvCxnSpPr>
          <p:spPr>
            <a:xfrm>
              <a:off x="-8015" y="486900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직선 연결선 174"/>
            <p:cNvCxnSpPr/>
            <p:nvPr/>
          </p:nvCxnSpPr>
          <p:spPr>
            <a:xfrm>
              <a:off x="-8015" y="558924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직선 연결선 175"/>
            <p:cNvCxnSpPr/>
            <p:nvPr/>
          </p:nvCxnSpPr>
          <p:spPr>
            <a:xfrm>
              <a:off x="-8015" y="630932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직선 연결선 176"/>
            <p:cNvCxnSpPr/>
            <p:nvPr/>
          </p:nvCxnSpPr>
          <p:spPr>
            <a:xfrm>
              <a:off x="61200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직선 연결선 177"/>
            <p:cNvCxnSpPr/>
            <p:nvPr/>
          </p:nvCxnSpPr>
          <p:spPr>
            <a:xfrm>
              <a:off x="133200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직선 연결선 178"/>
            <p:cNvCxnSpPr/>
            <p:nvPr/>
          </p:nvCxnSpPr>
          <p:spPr>
            <a:xfrm>
              <a:off x="205200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직선 연결선 179"/>
            <p:cNvCxnSpPr/>
            <p:nvPr/>
          </p:nvCxnSpPr>
          <p:spPr>
            <a:xfrm>
              <a:off x="277200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직선 연결선 180"/>
            <p:cNvCxnSpPr/>
            <p:nvPr/>
          </p:nvCxnSpPr>
          <p:spPr>
            <a:xfrm>
              <a:off x="349200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직선 연결선 181"/>
            <p:cNvCxnSpPr/>
            <p:nvPr/>
          </p:nvCxnSpPr>
          <p:spPr>
            <a:xfrm>
              <a:off x="421200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직선 연결선 182"/>
            <p:cNvCxnSpPr/>
            <p:nvPr/>
          </p:nvCxnSpPr>
          <p:spPr>
            <a:xfrm>
              <a:off x="493200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직선 연결선 183"/>
            <p:cNvCxnSpPr/>
            <p:nvPr/>
          </p:nvCxnSpPr>
          <p:spPr>
            <a:xfrm>
              <a:off x="565200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직선 연결선 184"/>
            <p:cNvCxnSpPr/>
            <p:nvPr/>
          </p:nvCxnSpPr>
          <p:spPr>
            <a:xfrm>
              <a:off x="637200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직선 연결선 185"/>
            <p:cNvCxnSpPr/>
            <p:nvPr/>
          </p:nvCxnSpPr>
          <p:spPr>
            <a:xfrm>
              <a:off x="709200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직선 연결선 186"/>
            <p:cNvCxnSpPr/>
            <p:nvPr/>
          </p:nvCxnSpPr>
          <p:spPr>
            <a:xfrm>
              <a:off x="781200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직선 연결선 187"/>
            <p:cNvCxnSpPr/>
            <p:nvPr/>
          </p:nvCxnSpPr>
          <p:spPr>
            <a:xfrm>
              <a:off x="853200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직선 연결선 188"/>
            <p:cNvCxnSpPr/>
            <p:nvPr/>
          </p:nvCxnSpPr>
          <p:spPr>
            <a:xfrm>
              <a:off x="-8015" y="666900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직선 연결선 189"/>
            <p:cNvCxnSpPr/>
            <p:nvPr/>
          </p:nvCxnSpPr>
          <p:spPr>
            <a:xfrm>
              <a:off x="-8015" y="594900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직선 연결선 190"/>
            <p:cNvCxnSpPr/>
            <p:nvPr/>
          </p:nvCxnSpPr>
          <p:spPr>
            <a:xfrm>
              <a:off x="-8015" y="522900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직선 연결선 191"/>
            <p:cNvCxnSpPr/>
            <p:nvPr/>
          </p:nvCxnSpPr>
          <p:spPr>
            <a:xfrm>
              <a:off x="-8015" y="450900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직선 연결선 192"/>
            <p:cNvCxnSpPr/>
            <p:nvPr/>
          </p:nvCxnSpPr>
          <p:spPr>
            <a:xfrm>
              <a:off x="-8015" y="378900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직선 연결선 193"/>
            <p:cNvCxnSpPr/>
            <p:nvPr/>
          </p:nvCxnSpPr>
          <p:spPr>
            <a:xfrm>
              <a:off x="-8015" y="306900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직선 연결선 194"/>
            <p:cNvCxnSpPr/>
            <p:nvPr/>
          </p:nvCxnSpPr>
          <p:spPr>
            <a:xfrm>
              <a:off x="-8015" y="234900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직선 연결선 195"/>
            <p:cNvCxnSpPr/>
            <p:nvPr/>
          </p:nvCxnSpPr>
          <p:spPr>
            <a:xfrm>
              <a:off x="-8015" y="162900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연결선 196"/>
            <p:cNvCxnSpPr/>
            <p:nvPr/>
          </p:nvCxnSpPr>
          <p:spPr>
            <a:xfrm>
              <a:off x="-8015" y="90900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 197"/>
            <p:cNvCxnSpPr/>
            <p:nvPr/>
          </p:nvCxnSpPr>
          <p:spPr>
            <a:xfrm>
              <a:off x="-8015" y="18900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직사각형 3"/>
          <p:cNvSpPr/>
          <p:nvPr/>
        </p:nvSpPr>
        <p:spPr>
          <a:xfrm>
            <a:off x="0" y="909004"/>
            <a:ext cx="971521" cy="5948996"/>
          </a:xfrm>
          <a:prstGeom prst="rect">
            <a:avLst/>
          </a:prstGeom>
          <a:solidFill>
            <a:srgbClr val="826E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cxnSp>
        <p:nvCxnSpPr>
          <p:cNvPr id="61" name="직선 연결선 60"/>
          <p:cNvCxnSpPr/>
          <p:nvPr/>
        </p:nvCxnSpPr>
        <p:spPr>
          <a:xfrm>
            <a:off x="-8015" y="909000"/>
            <a:ext cx="9160030" cy="0"/>
          </a:xfrm>
          <a:prstGeom prst="line">
            <a:avLst/>
          </a:prstGeom>
          <a:ln>
            <a:solidFill>
              <a:srgbClr val="CFC5C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그룹 57"/>
          <p:cNvGrpSpPr/>
          <p:nvPr/>
        </p:nvGrpSpPr>
        <p:grpSpPr>
          <a:xfrm>
            <a:off x="182902" y="147723"/>
            <a:ext cx="4066428" cy="446276"/>
            <a:chOff x="695360" y="1469468"/>
            <a:chExt cx="4066428" cy="446274"/>
          </a:xfrm>
        </p:grpSpPr>
        <p:sp>
          <p:nvSpPr>
            <p:cNvPr id="59" name="TextBox 58"/>
            <p:cNvSpPr txBox="1"/>
            <p:nvPr/>
          </p:nvSpPr>
          <p:spPr>
            <a:xfrm>
              <a:off x="695360" y="1469468"/>
              <a:ext cx="654346" cy="4462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300" dirty="0" smtClean="0">
                  <a:solidFill>
                    <a:srgbClr val="826E82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04.</a:t>
              </a:r>
              <a:endParaRPr lang="ko-KR" altLang="en-US" sz="2300" dirty="0">
                <a:solidFill>
                  <a:srgbClr val="826E82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1416000" y="1469468"/>
              <a:ext cx="3345788" cy="4462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300" dirty="0" smtClean="0">
                  <a:solidFill>
                    <a:srgbClr val="826E82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각 홈페이지 별 사이트 맵</a:t>
              </a:r>
              <a:endParaRPr lang="ko-KR" altLang="en-US" sz="2300" dirty="0">
                <a:solidFill>
                  <a:srgbClr val="826E82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201066" y="1264168"/>
            <a:ext cx="569387" cy="169533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ko-KR" altLang="en-US" sz="2500" dirty="0" err="1" smtClean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우리들교회</a:t>
            </a:r>
            <a:endParaRPr lang="ko-KR" altLang="en-US" sz="2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54" name="모서리가 둥근 직사각형 53"/>
          <p:cNvSpPr/>
          <p:nvPr/>
        </p:nvSpPr>
        <p:spPr>
          <a:xfrm>
            <a:off x="1325884" y="1273353"/>
            <a:ext cx="1440000" cy="359840"/>
          </a:xfrm>
          <a:prstGeom prst="roundRect">
            <a:avLst>
              <a:gd name="adj" fmla="val 26373"/>
            </a:avLst>
          </a:prstGeom>
          <a:solidFill>
            <a:srgbClr val="826E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날마다큐티</a:t>
            </a:r>
            <a:endParaRPr lang="ko-KR" altLang="en-US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55" name="모서리가 둥근 직사각형 54"/>
          <p:cNvSpPr/>
          <p:nvPr/>
        </p:nvSpPr>
        <p:spPr>
          <a:xfrm>
            <a:off x="1325884" y="1992872"/>
            <a:ext cx="1440000" cy="359840"/>
          </a:xfrm>
          <a:prstGeom prst="roundRect">
            <a:avLst>
              <a:gd name="adj" fmla="val 26373"/>
            </a:avLst>
          </a:prstGeom>
          <a:solidFill>
            <a:srgbClr val="826E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예배와 말씀</a:t>
            </a:r>
            <a:endParaRPr lang="ko-KR" altLang="en-US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56" name="모서리가 둥근 직사각형 55"/>
          <p:cNvSpPr/>
          <p:nvPr/>
        </p:nvSpPr>
        <p:spPr>
          <a:xfrm>
            <a:off x="1325884" y="2889200"/>
            <a:ext cx="1799521" cy="359840"/>
          </a:xfrm>
          <a:prstGeom prst="roundRect">
            <a:avLst>
              <a:gd name="adj" fmla="val 26373"/>
            </a:avLst>
          </a:prstGeom>
          <a:solidFill>
            <a:srgbClr val="826E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공동체와 양육</a:t>
            </a:r>
            <a:endParaRPr lang="ko-KR" altLang="en-US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57" name="모서리가 둥근 직사각형 56"/>
          <p:cNvSpPr/>
          <p:nvPr/>
        </p:nvSpPr>
        <p:spPr>
          <a:xfrm>
            <a:off x="1325884" y="3780161"/>
            <a:ext cx="1440241" cy="359840"/>
          </a:xfrm>
          <a:prstGeom prst="roundRect">
            <a:avLst>
              <a:gd name="adj" fmla="val 26373"/>
            </a:avLst>
          </a:prstGeom>
          <a:solidFill>
            <a:srgbClr val="826E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사역과 선교</a:t>
            </a:r>
            <a:endParaRPr lang="ko-KR" altLang="en-US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62" name="모서리가 둥근 직사각형 61"/>
          <p:cNvSpPr/>
          <p:nvPr/>
        </p:nvSpPr>
        <p:spPr>
          <a:xfrm>
            <a:off x="1325884" y="4508841"/>
            <a:ext cx="1440241" cy="359840"/>
          </a:xfrm>
          <a:prstGeom prst="roundRect">
            <a:avLst>
              <a:gd name="adj" fmla="val 26373"/>
            </a:avLst>
          </a:prstGeom>
          <a:solidFill>
            <a:srgbClr val="826E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새가족</a:t>
            </a:r>
            <a:r>
              <a:rPr lang="ko-KR" altLang="en-US" dirty="0" smtClean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 안내</a:t>
            </a:r>
            <a:endParaRPr lang="ko-KR" altLang="en-US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63" name="모서리가 둥근 직사각형 62"/>
          <p:cNvSpPr/>
          <p:nvPr/>
        </p:nvSpPr>
        <p:spPr>
          <a:xfrm>
            <a:off x="1325884" y="5228841"/>
            <a:ext cx="1440241" cy="359840"/>
          </a:xfrm>
          <a:prstGeom prst="roundRect">
            <a:avLst>
              <a:gd name="adj" fmla="val 26373"/>
            </a:avLst>
          </a:prstGeom>
          <a:solidFill>
            <a:srgbClr val="826E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우리들 교회</a:t>
            </a:r>
            <a:endParaRPr lang="ko-KR" altLang="en-US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3131348" y="1325449"/>
            <a:ext cx="712054" cy="246221"/>
          </a:xfrm>
          <a:prstGeom prst="rect">
            <a:avLst/>
          </a:prstGeom>
          <a:solidFill>
            <a:srgbClr val="DCD1DC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 err="1" smtClean="0">
                <a:solidFill>
                  <a:srgbClr val="826E82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큐티</a:t>
            </a:r>
            <a:r>
              <a:rPr lang="ko-KR" altLang="en-US" sz="1000" dirty="0" smtClean="0">
                <a:solidFill>
                  <a:srgbClr val="826E82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 소개</a:t>
            </a:r>
            <a:endParaRPr lang="ko-KR" altLang="en-US" sz="1000" dirty="0">
              <a:solidFill>
                <a:srgbClr val="826E82"/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4212001" y="1325450"/>
            <a:ext cx="712054" cy="246221"/>
          </a:xfrm>
          <a:prstGeom prst="rect">
            <a:avLst/>
          </a:prstGeom>
          <a:solidFill>
            <a:srgbClr val="DCD1DC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 err="1" smtClean="0">
                <a:solidFill>
                  <a:srgbClr val="826E82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큐티</a:t>
            </a:r>
            <a:r>
              <a:rPr lang="ko-KR" altLang="en-US" sz="1000" dirty="0" smtClean="0">
                <a:solidFill>
                  <a:srgbClr val="826E82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 나눔</a:t>
            </a:r>
            <a:endParaRPr lang="ko-KR" altLang="en-US" sz="1000" dirty="0">
              <a:solidFill>
                <a:srgbClr val="826E82"/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5287228" y="1325450"/>
            <a:ext cx="995786" cy="246221"/>
          </a:xfrm>
          <a:prstGeom prst="rect">
            <a:avLst/>
          </a:prstGeom>
          <a:solidFill>
            <a:srgbClr val="DCD1DC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smtClean="0">
                <a:solidFill>
                  <a:srgbClr val="826E82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새벽 </a:t>
            </a:r>
            <a:r>
              <a:rPr lang="ko-KR" altLang="en-US" sz="1000" dirty="0" err="1" smtClean="0">
                <a:solidFill>
                  <a:srgbClr val="826E82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큐티</a:t>
            </a:r>
            <a:r>
              <a:rPr lang="ko-KR" altLang="en-US" sz="1000" dirty="0" smtClean="0">
                <a:solidFill>
                  <a:srgbClr val="826E82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 설교</a:t>
            </a:r>
            <a:endParaRPr lang="ko-KR" altLang="en-US" sz="1000" dirty="0">
              <a:solidFill>
                <a:srgbClr val="826E82"/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6726261" y="1325450"/>
            <a:ext cx="550152" cy="246221"/>
          </a:xfrm>
          <a:prstGeom prst="rect">
            <a:avLst/>
          </a:prstGeom>
          <a:solidFill>
            <a:srgbClr val="DCD1DC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smtClean="0">
                <a:solidFill>
                  <a:srgbClr val="826E82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큐티인</a:t>
            </a:r>
            <a:endParaRPr lang="ko-KR" altLang="en-US" sz="1000" dirty="0">
              <a:solidFill>
                <a:srgbClr val="826E82"/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3127135" y="2044508"/>
            <a:ext cx="428323" cy="246221"/>
          </a:xfrm>
          <a:prstGeom prst="rect">
            <a:avLst/>
          </a:prstGeom>
          <a:solidFill>
            <a:srgbClr val="DCD1DC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rgbClr val="826E82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설교</a:t>
            </a:r>
            <a:endParaRPr lang="ko-KR" altLang="en-US" sz="1000" dirty="0">
              <a:solidFill>
                <a:srgbClr val="826E82"/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4212744" y="2044508"/>
            <a:ext cx="428323" cy="246221"/>
          </a:xfrm>
          <a:prstGeom prst="rect">
            <a:avLst/>
          </a:prstGeom>
          <a:solidFill>
            <a:srgbClr val="DCD1DC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smtClean="0">
                <a:solidFill>
                  <a:srgbClr val="826E82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찬양</a:t>
            </a:r>
            <a:endParaRPr lang="ko-KR" altLang="en-US" sz="1000" dirty="0">
              <a:solidFill>
                <a:srgbClr val="826E82"/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5285176" y="2044508"/>
            <a:ext cx="712054" cy="246221"/>
          </a:xfrm>
          <a:prstGeom prst="rect">
            <a:avLst/>
          </a:prstGeom>
          <a:solidFill>
            <a:srgbClr val="DCD1DC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smtClean="0">
                <a:solidFill>
                  <a:srgbClr val="826E82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예배 영상</a:t>
            </a:r>
            <a:endParaRPr lang="ko-KR" altLang="en-US" sz="1000" dirty="0">
              <a:solidFill>
                <a:srgbClr val="826E82"/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6370234" y="2044508"/>
            <a:ext cx="712054" cy="246221"/>
          </a:xfrm>
          <a:prstGeom prst="rect">
            <a:avLst/>
          </a:prstGeom>
          <a:solidFill>
            <a:srgbClr val="DCD1DC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rgbClr val="826E82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예배 사진</a:t>
            </a:r>
            <a:endParaRPr lang="ko-KR" altLang="en-US" sz="1000" dirty="0">
              <a:solidFill>
                <a:srgbClr val="826E82"/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7451600" y="2044508"/>
            <a:ext cx="428323" cy="246221"/>
          </a:xfrm>
          <a:prstGeom prst="rect">
            <a:avLst/>
          </a:prstGeom>
          <a:solidFill>
            <a:srgbClr val="DCD1DC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smtClean="0">
                <a:solidFill>
                  <a:srgbClr val="826E82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주보</a:t>
            </a:r>
            <a:endParaRPr lang="ko-KR" altLang="en-US" sz="1000" dirty="0">
              <a:solidFill>
                <a:srgbClr val="826E82"/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3487375" y="2942018"/>
            <a:ext cx="712054" cy="246221"/>
          </a:xfrm>
          <a:prstGeom prst="rect">
            <a:avLst/>
          </a:prstGeom>
          <a:solidFill>
            <a:srgbClr val="DCD1DC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smtClean="0">
                <a:solidFill>
                  <a:srgbClr val="826E82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목장 </a:t>
            </a:r>
            <a:r>
              <a:rPr lang="ko-KR" altLang="en-US" sz="1000" dirty="0" smtClean="0">
                <a:solidFill>
                  <a:srgbClr val="826E82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소개</a:t>
            </a:r>
            <a:endParaRPr lang="ko-KR" altLang="en-US" sz="1000" dirty="0">
              <a:solidFill>
                <a:srgbClr val="826E82"/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4484625" y="2942018"/>
            <a:ext cx="712054" cy="246221"/>
          </a:xfrm>
          <a:prstGeom prst="rect">
            <a:avLst/>
          </a:prstGeom>
          <a:solidFill>
            <a:srgbClr val="DCD1DC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rgbClr val="826E82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목장 나눔</a:t>
            </a:r>
            <a:endParaRPr lang="ko-KR" altLang="en-US" sz="1000" dirty="0">
              <a:solidFill>
                <a:srgbClr val="826E82"/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5481875" y="2942018"/>
            <a:ext cx="712054" cy="246221"/>
          </a:xfrm>
          <a:prstGeom prst="rect">
            <a:avLst/>
          </a:prstGeom>
          <a:solidFill>
            <a:srgbClr val="DCD1DC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smtClean="0">
                <a:solidFill>
                  <a:srgbClr val="826E82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사진 나눔</a:t>
            </a:r>
            <a:endParaRPr lang="ko-KR" altLang="en-US" sz="1000" dirty="0">
              <a:solidFill>
                <a:srgbClr val="826E82"/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6479125" y="2942018"/>
            <a:ext cx="710451" cy="246221"/>
          </a:xfrm>
          <a:prstGeom prst="rect">
            <a:avLst/>
          </a:prstGeom>
          <a:solidFill>
            <a:srgbClr val="DCD1DC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rgbClr val="826E82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교우 동정</a:t>
            </a:r>
            <a:endParaRPr lang="ko-KR" altLang="en-US" sz="1000" dirty="0">
              <a:solidFill>
                <a:srgbClr val="826E82"/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7474772" y="2942018"/>
            <a:ext cx="428323" cy="246221"/>
          </a:xfrm>
          <a:prstGeom prst="rect">
            <a:avLst/>
          </a:prstGeom>
          <a:solidFill>
            <a:srgbClr val="DCD1DC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smtClean="0">
                <a:solidFill>
                  <a:srgbClr val="826E82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기도</a:t>
            </a:r>
            <a:endParaRPr lang="ko-KR" altLang="en-US" sz="1000" dirty="0">
              <a:solidFill>
                <a:srgbClr val="826E82"/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8188289" y="2942018"/>
            <a:ext cx="955711" cy="400110"/>
          </a:xfrm>
          <a:prstGeom prst="rect">
            <a:avLst/>
          </a:prstGeom>
          <a:solidFill>
            <a:srgbClr val="DCD1DC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rgbClr val="826E82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양육 프로그램</a:t>
            </a:r>
            <a:endParaRPr lang="en-US" altLang="ko-KR" sz="1000" dirty="0" smtClean="0">
              <a:solidFill>
                <a:srgbClr val="826E82"/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pPr algn="ctr"/>
            <a:r>
              <a:rPr lang="ko-KR" altLang="en-US" sz="1000" dirty="0" smtClean="0">
                <a:solidFill>
                  <a:srgbClr val="826E82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소개</a:t>
            </a:r>
            <a:endParaRPr lang="ko-KR" altLang="en-US" sz="1000" dirty="0">
              <a:solidFill>
                <a:srgbClr val="826E82"/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3130969" y="3845930"/>
            <a:ext cx="955711" cy="246221"/>
          </a:xfrm>
          <a:prstGeom prst="rect">
            <a:avLst/>
          </a:prstGeom>
          <a:solidFill>
            <a:srgbClr val="DCD1DC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 err="1" smtClean="0">
                <a:solidFill>
                  <a:srgbClr val="826E82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사역부서</a:t>
            </a:r>
            <a:r>
              <a:rPr lang="ko-KR" altLang="en-US" sz="1000" dirty="0" smtClean="0">
                <a:solidFill>
                  <a:srgbClr val="826E82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 소개</a:t>
            </a:r>
            <a:endParaRPr lang="ko-KR" altLang="en-US" sz="1000" dirty="0">
              <a:solidFill>
                <a:srgbClr val="826E82"/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4571131" y="3845930"/>
            <a:ext cx="955710" cy="246221"/>
          </a:xfrm>
          <a:prstGeom prst="rect">
            <a:avLst/>
          </a:prstGeom>
          <a:solidFill>
            <a:srgbClr val="DCD1DC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 err="1" smtClean="0">
                <a:solidFill>
                  <a:srgbClr val="826E82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교육부서</a:t>
            </a:r>
            <a:r>
              <a:rPr lang="ko-KR" altLang="en-US" sz="1000" dirty="0" smtClean="0">
                <a:solidFill>
                  <a:srgbClr val="826E82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 소개</a:t>
            </a:r>
            <a:endParaRPr lang="ko-KR" altLang="en-US" sz="1000" dirty="0">
              <a:solidFill>
                <a:srgbClr val="826E82"/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6011600" y="3845930"/>
            <a:ext cx="671979" cy="246221"/>
          </a:xfrm>
          <a:prstGeom prst="rect">
            <a:avLst/>
          </a:prstGeom>
          <a:solidFill>
            <a:srgbClr val="DCD1DC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smtClean="0">
                <a:solidFill>
                  <a:srgbClr val="826E82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선교현황</a:t>
            </a:r>
            <a:endParaRPr lang="ko-KR" altLang="en-US" sz="1000" dirty="0">
              <a:solidFill>
                <a:srgbClr val="826E82"/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7091840" y="3845930"/>
            <a:ext cx="671979" cy="246221"/>
          </a:xfrm>
          <a:prstGeom prst="rect">
            <a:avLst/>
          </a:prstGeom>
          <a:solidFill>
            <a:srgbClr val="DCD1DC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 err="1" smtClean="0">
                <a:solidFill>
                  <a:srgbClr val="826E82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선교소식</a:t>
            </a:r>
            <a:endParaRPr lang="ko-KR" altLang="en-US" sz="1000" dirty="0">
              <a:solidFill>
                <a:srgbClr val="826E82"/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3139277" y="4565730"/>
            <a:ext cx="1116011" cy="246221"/>
          </a:xfrm>
          <a:prstGeom prst="rect">
            <a:avLst/>
          </a:prstGeom>
          <a:solidFill>
            <a:srgbClr val="DCD1DC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smtClean="0">
                <a:solidFill>
                  <a:srgbClr val="826E82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처음 오시는 분들</a:t>
            </a:r>
            <a:endParaRPr lang="ko-KR" altLang="en-US" sz="1000" dirty="0">
              <a:solidFill>
                <a:srgbClr val="826E82"/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4573791" y="4565730"/>
            <a:ext cx="833883" cy="246221"/>
          </a:xfrm>
          <a:prstGeom prst="rect">
            <a:avLst/>
          </a:prstGeom>
          <a:solidFill>
            <a:srgbClr val="DCD1DC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smtClean="0">
                <a:solidFill>
                  <a:srgbClr val="826E82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새가족</a:t>
            </a:r>
            <a:r>
              <a:rPr lang="ko-KR" altLang="en-US" sz="1000" dirty="0" smtClean="0">
                <a:solidFill>
                  <a:srgbClr val="826E82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 등록</a:t>
            </a:r>
            <a:endParaRPr lang="ko-KR" altLang="en-US" sz="1000" dirty="0">
              <a:solidFill>
                <a:srgbClr val="826E82"/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5651680" y="4565730"/>
            <a:ext cx="833883" cy="246221"/>
          </a:xfrm>
          <a:prstGeom prst="rect">
            <a:avLst/>
          </a:prstGeom>
          <a:solidFill>
            <a:srgbClr val="DCD1DC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err="1" smtClean="0">
                <a:solidFill>
                  <a:srgbClr val="826E82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새가족</a:t>
            </a:r>
            <a:r>
              <a:rPr lang="ko-KR" altLang="en-US" sz="1000" dirty="0" smtClean="0">
                <a:solidFill>
                  <a:srgbClr val="826E82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 모임</a:t>
            </a:r>
            <a:endParaRPr lang="ko-KR" altLang="en-US" sz="1000" dirty="0">
              <a:solidFill>
                <a:srgbClr val="826E82"/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6728781" y="4565730"/>
            <a:ext cx="833883" cy="246221"/>
          </a:xfrm>
          <a:prstGeom prst="rect">
            <a:avLst/>
          </a:prstGeom>
          <a:solidFill>
            <a:srgbClr val="DCD1DC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err="1" smtClean="0">
                <a:solidFill>
                  <a:srgbClr val="826E82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새가족</a:t>
            </a:r>
            <a:r>
              <a:rPr lang="ko-KR" altLang="en-US" sz="1000" dirty="0" smtClean="0">
                <a:solidFill>
                  <a:srgbClr val="826E82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 소개</a:t>
            </a:r>
            <a:endParaRPr lang="ko-KR" altLang="en-US" sz="1000" dirty="0">
              <a:solidFill>
                <a:srgbClr val="826E82"/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7739999" y="4565730"/>
            <a:ext cx="428323" cy="246221"/>
          </a:xfrm>
          <a:prstGeom prst="rect">
            <a:avLst/>
          </a:prstGeom>
          <a:solidFill>
            <a:srgbClr val="DCD1DC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rgbClr val="826E82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세례</a:t>
            </a:r>
            <a:endParaRPr lang="ko-KR" altLang="en-US" sz="1000" dirty="0">
              <a:solidFill>
                <a:srgbClr val="826E82"/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8330154" y="4565730"/>
            <a:ext cx="671979" cy="246221"/>
          </a:xfrm>
          <a:prstGeom prst="rect">
            <a:avLst/>
          </a:prstGeom>
          <a:solidFill>
            <a:srgbClr val="DCD1DC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 err="1" smtClean="0">
                <a:solidFill>
                  <a:srgbClr val="826E82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상담코너</a:t>
            </a:r>
            <a:endParaRPr lang="ko-KR" altLang="en-US" sz="1000" dirty="0">
              <a:solidFill>
                <a:srgbClr val="826E82"/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2877226" y="5286455"/>
            <a:ext cx="671979" cy="246221"/>
          </a:xfrm>
          <a:prstGeom prst="rect">
            <a:avLst/>
          </a:prstGeom>
          <a:solidFill>
            <a:srgbClr val="DCD1DC"/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smtClean="0">
                <a:solidFill>
                  <a:srgbClr val="826E82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교회소개</a:t>
            </a:r>
            <a:endParaRPr lang="ko-KR" altLang="en-US" sz="1000" dirty="0">
              <a:solidFill>
                <a:srgbClr val="826E82"/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3552063" y="5286455"/>
            <a:ext cx="671979" cy="246221"/>
          </a:xfrm>
          <a:prstGeom prst="rect">
            <a:avLst/>
          </a:prstGeom>
          <a:solidFill>
            <a:srgbClr val="DCD1DC"/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rgbClr val="826E82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담임목사</a:t>
            </a:r>
            <a:endParaRPr lang="ko-KR" altLang="en-US" sz="1000" dirty="0">
              <a:solidFill>
                <a:srgbClr val="826E82"/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4224042" y="5286375"/>
            <a:ext cx="955711" cy="246221"/>
          </a:xfrm>
          <a:prstGeom prst="rect">
            <a:avLst/>
          </a:prstGeom>
          <a:solidFill>
            <a:srgbClr val="DCD1DC"/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rgbClr val="826E82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섬기는 사람들</a:t>
            </a:r>
            <a:endParaRPr lang="ko-KR" altLang="en-US" sz="1000" dirty="0">
              <a:solidFill>
                <a:srgbClr val="826E82"/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5183381" y="5286375"/>
            <a:ext cx="955711" cy="246221"/>
          </a:xfrm>
          <a:prstGeom prst="rect">
            <a:avLst/>
          </a:prstGeom>
          <a:solidFill>
            <a:srgbClr val="DCD1DC"/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rgbClr val="826E82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예배시간 안내</a:t>
            </a:r>
            <a:endParaRPr lang="ko-KR" altLang="en-US" sz="1000" dirty="0">
              <a:solidFill>
                <a:srgbClr val="826E82"/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6138026" y="5285650"/>
            <a:ext cx="712054" cy="246221"/>
          </a:xfrm>
          <a:prstGeom prst="rect">
            <a:avLst/>
          </a:prstGeom>
          <a:solidFill>
            <a:srgbClr val="DCD1DC"/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rgbClr val="826E82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교회 시설</a:t>
            </a:r>
            <a:endParaRPr lang="ko-KR" altLang="en-US" sz="1000" dirty="0">
              <a:solidFill>
                <a:srgbClr val="826E82"/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6845934" y="5288962"/>
            <a:ext cx="954108" cy="246221"/>
          </a:xfrm>
          <a:prstGeom prst="rect">
            <a:avLst/>
          </a:prstGeom>
          <a:solidFill>
            <a:srgbClr val="DCD1DC"/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rgbClr val="826E82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찾아오시는 길</a:t>
            </a:r>
            <a:endParaRPr lang="ko-KR" altLang="en-US" sz="1000" dirty="0">
              <a:solidFill>
                <a:srgbClr val="826E82"/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7800042" y="5285650"/>
            <a:ext cx="671979" cy="246221"/>
          </a:xfrm>
          <a:prstGeom prst="rect">
            <a:avLst/>
          </a:prstGeom>
          <a:solidFill>
            <a:srgbClr val="DCD1DC"/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rgbClr val="826E82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커뮤니티</a:t>
            </a:r>
            <a:endParaRPr lang="ko-KR" altLang="en-US" sz="1000" dirty="0">
              <a:solidFill>
                <a:srgbClr val="826E82"/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8472021" y="5285650"/>
            <a:ext cx="671979" cy="246221"/>
          </a:xfrm>
          <a:prstGeom prst="rect">
            <a:avLst/>
          </a:prstGeom>
          <a:solidFill>
            <a:srgbClr val="DCD1DC"/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rgbClr val="826E82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타임캡슐</a:t>
            </a:r>
            <a:endParaRPr lang="ko-KR" altLang="en-US" sz="1000" dirty="0">
              <a:solidFill>
                <a:srgbClr val="826E82"/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3131348" y="1619081"/>
            <a:ext cx="822661" cy="369332"/>
          </a:xfrm>
          <a:prstGeom prst="rect">
            <a:avLst/>
          </a:prstGeom>
          <a:solidFill>
            <a:srgbClr val="DCD1DC"/>
          </a:solidFill>
        </p:spPr>
        <p:txBody>
          <a:bodyPr wrap="none" rtlCol="0">
            <a:spAutoFit/>
          </a:bodyPr>
          <a:lstStyle/>
          <a:p>
            <a:r>
              <a:rPr lang="en-US" altLang="ko-KR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·</a:t>
            </a:r>
            <a:r>
              <a:rPr lang="ko-KR" altLang="en-US" sz="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큐티란</a:t>
            </a:r>
            <a:endParaRPr lang="en-US" altLang="ko-KR" sz="600" dirty="0" smtClean="0">
              <a:solidFill>
                <a:schemeClr val="tx1">
                  <a:lumMod val="65000"/>
                  <a:lumOff val="35000"/>
                </a:schemeClr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r>
              <a:rPr lang="en-US" altLang="ko-KR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·</a:t>
            </a:r>
            <a:r>
              <a:rPr lang="ko-KR" altLang="en-US" sz="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큐티는</a:t>
            </a:r>
            <a:r>
              <a:rPr lang="ko-KR" altLang="en-US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 이렇게</a:t>
            </a:r>
            <a:endParaRPr lang="en-US" altLang="ko-KR" sz="600" dirty="0" smtClean="0">
              <a:solidFill>
                <a:schemeClr val="tx1">
                  <a:lumMod val="65000"/>
                  <a:lumOff val="35000"/>
                </a:schemeClr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r>
              <a:rPr lang="en-US" altLang="ko-KR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·</a:t>
            </a:r>
            <a:r>
              <a:rPr lang="ko-KR" altLang="en-US" sz="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큐티</a:t>
            </a:r>
            <a:r>
              <a:rPr lang="ko-KR" altLang="en-US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 제대로 하기</a:t>
            </a:r>
            <a:endParaRPr lang="en-US" altLang="ko-KR" sz="600" dirty="0" smtClean="0">
              <a:solidFill>
                <a:schemeClr val="tx1">
                  <a:lumMod val="65000"/>
                  <a:lumOff val="35000"/>
                </a:schemeClr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3132133" y="2346396"/>
            <a:ext cx="553357" cy="369332"/>
          </a:xfrm>
          <a:prstGeom prst="rect">
            <a:avLst/>
          </a:prstGeom>
          <a:solidFill>
            <a:srgbClr val="DCD1DC"/>
          </a:solidFill>
        </p:spPr>
        <p:txBody>
          <a:bodyPr wrap="none" rtlCol="0">
            <a:spAutoFit/>
          </a:bodyPr>
          <a:lstStyle/>
          <a:p>
            <a:r>
              <a:rPr lang="en-US" altLang="ko-KR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·</a:t>
            </a:r>
            <a:r>
              <a:rPr lang="ko-KR" altLang="en-US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주일</a:t>
            </a:r>
            <a:endParaRPr lang="en-US" altLang="ko-KR" sz="600" dirty="0" smtClean="0">
              <a:solidFill>
                <a:schemeClr val="tx1">
                  <a:lumMod val="65000"/>
                  <a:lumOff val="35000"/>
                </a:schemeClr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r>
              <a:rPr lang="en-US" altLang="ko-KR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·</a:t>
            </a:r>
            <a:r>
              <a:rPr lang="ko-KR" altLang="en-US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외부강사</a:t>
            </a:r>
            <a:endParaRPr lang="en-US" altLang="ko-KR" sz="600" dirty="0" smtClean="0">
              <a:solidFill>
                <a:schemeClr val="tx1">
                  <a:lumMod val="65000"/>
                  <a:lumOff val="35000"/>
                </a:schemeClr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r>
              <a:rPr lang="en-US" altLang="ko-KR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·</a:t>
            </a:r>
            <a:r>
              <a:rPr lang="ko-KR" altLang="en-US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영어자막</a:t>
            </a:r>
            <a:endParaRPr lang="en-US" altLang="ko-KR" sz="600" dirty="0" smtClean="0">
              <a:solidFill>
                <a:schemeClr val="tx1">
                  <a:lumMod val="65000"/>
                  <a:lumOff val="35000"/>
                </a:schemeClr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3634869" y="2344726"/>
            <a:ext cx="577402" cy="369332"/>
          </a:xfrm>
          <a:prstGeom prst="rect">
            <a:avLst/>
          </a:prstGeom>
          <a:solidFill>
            <a:srgbClr val="DCD1DC"/>
          </a:solidFill>
        </p:spPr>
        <p:txBody>
          <a:bodyPr wrap="none" rtlCol="0">
            <a:spAutoFit/>
          </a:bodyPr>
          <a:lstStyle/>
          <a:p>
            <a:r>
              <a:rPr lang="en-US" altLang="ko-KR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·</a:t>
            </a:r>
            <a:r>
              <a:rPr lang="ko-KR" altLang="en-US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주일 요약</a:t>
            </a:r>
            <a:endParaRPr lang="en-US" altLang="ko-KR" sz="600" dirty="0" smtClean="0">
              <a:solidFill>
                <a:schemeClr val="tx1">
                  <a:lumMod val="65000"/>
                  <a:lumOff val="35000"/>
                </a:schemeClr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r>
              <a:rPr lang="en-US" altLang="ko-KR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·</a:t>
            </a:r>
            <a:r>
              <a:rPr lang="ko-KR" altLang="en-US" sz="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사역자</a:t>
            </a:r>
            <a:endParaRPr lang="en-US" altLang="ko-KR" sz="600" dirty="0" smtClean="0">
              <a:solidFill>
                <a:schemeClr val="tx1">
                  <a:lumMod val="65000"/>
                  <a:lumOff val="35000"/>
                </a:schemeClr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r>
              <a:rPr lang="en-US" altLang="ko-KR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·</a:t>
            </a:r>
            <a:r>
              <a:rPr lang="ko-KR" altLang="en-US" sz="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새벽큐티</a:t>
            </a:r>
            <a:endParaRPr lang="en-US" altLang="ko-KR" sz="600" dirty="0" smtClean="0">
              <a:solidFill>
                <a:schemeClr val="tx1">
                  <a:lumMod val="65000"/>
                  <a:lumOff val="35000"/>
                </a:schemeClr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4209029" y="2346396"/>
            <a:ext cx="902811" cy="369332"/>
          </a:xfrm>
          <a:prstGeom prst="rect">
            <a:avLst/>
          </a:prstGeom>
          <a:solidFill>
            <a:srgbClr val="DCD1DC"/>
          </a:solidFill>
        </p:spPr>
        <p:txBody>
          <a:bodyPr wrap="none" rtlCol="0">
            <a:spAutoFit/>
          </a:bodyPr>
          <a:lstStyle/>
          <a:p>
            <a:r>
              <a:rPr lang="en-US" altLang="ko-KR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·</a:t>
            </a:r>
            <a:r>
              <a:rPr lang="ko-KR" altLang="en-US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말씀 후 찬양</a:t>
            </a:r>
            <a:endParaRPr lang="en-US" altLang="ko-KR" sz="600" dirty="0" smtClean="0">
              <a:solidFill>
                <a:schemeClr val="tx1">
                  <a:lumMod val="65000"/>
                  <a:lumOff val="35000"/>
                </a:schemeClr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r>
              <a:rPr lang="en-US" altLang="ko-KR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·</a:t>
            </a:r>
            <a:r>
              <a:rPr lang="ko-KR" altLang="en-US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주일예배찬양</a:t>
            </a:r>
            <a:r>
              <a:rPr lang="en-US" altLang="ko-KR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(</a:t>
            </a:r>
            <a:r>
              <a:rPr lang="ko-KR" altLang="en-US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판교</a:t>
            </a:r>
            <a:r>
              <a:rPr lang="en-US" altLang="ko-KR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)</a:t>
            </a:r>
          </a:p>
          <a:p>
            <a:r>
              <a:rPr lang="en-US" altLang="ko-KR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·</a:t>
            </a:r>
            <a:r>
              <a:rPr lang="ko-KR" altLang="en-US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주일예배찬양</a:t>
            </a:r>
            <a:r>
              <a:rPr lang="en-US" altLang="ko-KR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(</a:t>
            </a:r>
            <a:r>
              <a:rPr lang="ko-KR" altLang="en-US" sz="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휘문</a:t>
            </a:r>
            <a:r>
              <a:rPr lang="en-US" altLang="ko-KR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)</a:t>
            </a:r>
          </a:p>
        </p:txBody>
      </p:sp>
      <p:sp>
        <p:nvSpPr>
          <p:cNvPr id="101" name="TextBox 100"/>
          <p:cNvSpPr txBox="1"/>
          <p:nvPr/>
        </p:nvSpPr>
        <p:spPr>
          <a:xfrm>
            <a:off x="5285176" y="2353275"/>
            <a:ext cx="747320" cy="461665"/>
          </a:xfrm>
          <a:prstGeom prst="rect">
            <a:avLst/>
          </a:prstGeom>
          <a:solidFill>
            <a:srgbClr val="DCD1DC"/>
          </a:solidFill>
        </p:spPr>
        <p:txBody>
          <a:bodyPr wrap="none" rtlCol="0">
            <a:spAutoFit/>
          </a:bodyPr>
          <a:lstStyle/>
          <a:p>
            <a:r>
              <a:rPr lang="en-US" altLang="ko-KR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·</a:t>
            </a:r>
            <a:r>
              <a:rPr lang="ko-KR" altLang="en-US" sz="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대표기도</a:t>
            </a:r>
            <a:endParaRPr lang="en-US" altLang="ko-KR" sz="600" dirty="0" smtClean="0">
              <a:solidFill>
                <a:schemeClr val="tx1">
                  <a:lumMod val="65000"/>
                  <a:lumOff val="35000"/>
                </a:schemeClr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r>
              <a:rPr lang="en-US" altLang="ko-KR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·</a:t>
            </a:r>
            <a:r>
              <a:rPr lang="ko-KR" altLang="en-US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간증</a:t>
            </a:r>
            <a:endParaRPr lang="en-US" altLang="ko-KR" sz="600" dirty="0" smtClean="0">
              <a:solidFill>
                <a:schemeClr val="tx1">
                  <a:lumMod val="65000"/>
                  <a:lumOff val="35000"/>
                </a:schemeClr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r>
              <a:rPr lang="en-US" altLang="ko-KR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·</a:t>
            </a:r>
            <a:r>
              <a:rPr lang="ko-KR" altLang="en-US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세례</a:t>
            </a:r>
            <a:r>
              <a:rPr lang="en-US" altLang="ko-KR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/</a:t>
            </a:r>
            <a:r>
              <a:rPr lang="ko-KR" altLang="en-US" sz="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유아세례</a:t>
            </a:r>
            <a:endParaRPr lang="en-US" altLang="ko-KR" sz="600" dirty="0" smtClean="0">
              <a:solidFill>
                <a:schemeClr val="tx1">
                  <a:lumMod val="65000"/>
                  <a:lumOff val="35000"/>
                </a:schemeClr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r>
              <a:rPr lang="en-US" altLang="ko-KR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·</a:t>
            </a:r>
            <a:r>
              <a:rPr lang="ko-KR" altLang="en-US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행사</a:t>
            </a:r>
            <a:endParaRPr lang="en-US" altLang="ko-KR" sz="600" dirty="0" smtClean="0">
              <a:solidFill>
                <a:schemeClr val="tx1">
                  <a:lumMod val="65000"/>
                  <a:lumOff val="35000"/>
                </a:schemeClr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6370234" y="2353275"/>
            <a:ext cx="577402" cy="184666"/>
          </a:xfrm>
          <a:prstGeom prst="rect">
            <a:avLst/>
          </a:prstGeom>
          <a:solidFill>
            <a:srgbClr val="DCD1DC"/>
          </a:solidFill>
        </p:spPr>
        <p:txBody>
          <a:bodyPr wrap="none" rtlCol="0">
            <a:spAutoFit/>
          </a:bodyPr>
          <a:lstStyle/>
          <a:p>
            <a:r>
              <a:rPr lang="en-US" altLang="ko-KR" sz="60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·</a:t>
            </a:r>
            <a:r>
              <a:rPr lang="ko-KR" altLang="en-US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주간 포토</a:t>
            </a:r>
            <a:endParaRPr lang="en-US" altLang="ko-KR" sz="600" dirty="0" smtClean="0">
              <a:solidFill>
                <a:schemeClr val="tx1">
                  <a:lumMod val="65000"/>
                  <a:lumOff val="35000"/>
                </a:schemeClr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7451600" y="2348520"/>
            <a:ext cx="651140" cy="184666"/>
          </a:xfrm>
          <a:prstGeom prst="rect">
            <a:avLst/>
          </a:prstGeom>
          <a:solidFill>
            <a:srgbClr val="DCD1DC"/>
          </a:solidFill>
        </p:spPr>
        <p:txBody>
          <a:bodyPr wrap="none" rtlCol="0">
            <a:spAutoFit/>
          </a:bodyPr>
          <a:lstStyle/>
          <a:p>
            <a:r>
              <a:rPr lang="en-US" altLang="ko-KR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·</a:t>
            </a:r>
            <a:r>
              <a:rPr lang="ko-KR" altLang="en-US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금주의 주보</a:t>
            </a:r>
            <a:endParaRPr lang="en-US" altLang="ko-KR" sz="600" dirty="0" smtClean="0">
              <a:solidFill>
                <a:schemeClr val="tx1">
                  <a:lumMod val="65000"/>
                  <a:lumOff val="35000"/>
                </a:schemeClr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3486787" y="3237607"/>
            <a:ext cx="748923" cy="553998"/>
          </a:xfrm>
          <a:prstGeom prst="rect">
            <a:avLst/>
          </a:prstGeom>
          <a:solidFill>
            <a:srgbClr val="DCD1DC"/>
          </a:solidFill>
        </p:spPr>
        <p:txBody>
          <a:bodyPr wrap="none" rtlCol="0">
            <a:spAutoFit/>
          </a:bodyPr>
          <a:lstStyle/>
          <a:p>
            <a:r>
              <a:rPr lang="en-US" altLang="ko-KR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·</a:t>
            </a:r>
            <a:r>
              <a:rPr lang="ko-KR" altLang="en-US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목장 소개</a:t>
            </a:r>
            <a:endParaRPr lang="en-US" altLang="ko-KR" sz="600" dirty="0" smtClean="0">
              <a:solidFill>
                <a:schemeClr val="tx1">
                  <a:lumMod val="65000"/>
                  <a:lumOff val="35000"/>
                </a:schemeClr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r>
              <a:rPr lang="en-US" altLang="ko-KR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·</a:t>
            </a:r>
            <a:r>
              <a:rPr lang="ko-KR" altLang="en-US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목장 운영지침</a:t>
            </a:r>
            <a:endParaRPr lang="en-US" altLang="ko-KR" sz="600" dirty="0" smtClean="0">
              <a:solidFill>
                <a:schemeClr val="tx1">
                  <a:lumMod val="65000"/>
                  <a:lumOff val="35000"/>
                </a:schemeClr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r>
              <a:rPr lang="en-US" altLang="ko-KR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·</a:t>
            </a:r>
            <a:r>
              <a:rPr lang="ko-KR" altLang="en-US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부부 목장</a:t>
            </a:r>
            <a:endParaRPr lang="en-US" altLang="ko-KR" sz="600" dirty="0" smtClean="0">
              <a:solidFill>
                <a:schemeClr val="tx1">
                  <a:lumMod val="65000"/>
                  <a:lumOff val="35000"/>
                </a:schemeClr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r>
              <a:rPr lang="en-US" altLang="ko-KR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·</a:t>
            </a:r>
            <a:r>
              <a:rPr lang="ko-KR" altLang="en-US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여자 목장</a:t>
            </a:r>
            <a:endParaRPr lang="en-US" altLang="ko-KR" sz="600" dirty="0" smtClean="0">
              <a:solidFill>
                <a:schemeClr val="tx1">
                  <a:lumMod val="65000"/>
                  <a:lumOff val="35000"/>
                </a:schemeClr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r>
              <a:rPr lang="en-US" altLang="ko-KR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·</a:t>
            </a:r>
            <a:r>
              <a:rPr lang="ko-KR" altLang="en-US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여자 직장 목장</a:t>
            </a:r>
            <a:endParaRPr lang="en-US" altLang="ko-KR" sz="600" dirty="0" smtClean="0">
              <a:solidFill>
                <a:schemeClr val="tx1">
                  <a:lumMod val="65000"/>
                  <a:lumOff val="35000"/>
                </a:schemeClr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4484625" y="3237607"/>
            <a:ext cx="748923" cy="369332"/>
          </a:xfrm>
          <a:prstGeom prst="rect">
            <a:avLst/>
          </a:prstGeom>
          <a:solidFill>
            <a:srgbClr val="DCD1DC"/>
          </a:solidFill>
        </p:spPr>
        <p:txBody>
          <a:bodyPr wrap="none" rtlCol="0">
            <a:spAutoFit/>
          </a:bodyPr>
          <a:lstStyle/>
          <a:p>
            <a:r>
              <a:rPr lang="en-US" altLang="ko-KR" sz="60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·</a:t>
            </a:r>
            <a:r>
              <a:rPr lang="ko-KR" altLang="en-US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부부 목장</a:t>
            </a:r>
            <a:endParaRPr lang="en-US" altLang="ko-KR" sz="600" dirty="0" smtClean="0">
              <a:solidFill>
                <a:schemeClr val="tx1">
                  <a:lumMod val="65000"/>
                  <a:lumOff val="35000"/>
                </a:schemeClr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r>
              <a:rPr lang="en-US" altLang="ko-KR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·</a:t>
            </a:r>
            <a:r>
              <a:rPr lang="ko-KR" altLang="en-US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여자 목장</a:t>
            </a:r>
            <a:endParaRPr lang="en-US" altLang="ko-KR" sz="600" dirty="0" smtClean="0">
              <a:solidFill>
                <a:schemeClr val="tx1">
                  <a:lumMod val="65000"/>
                  <a:lumOff val="35000"/>
                </a:schemeClr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r>
              <a:rPr lang="en-US" altLang="ko-KR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·</a:t>
            </a:r>
            <a:r>
              <a:rPr lang="ko-KR" altLang="en-US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여자 직장 목장</a:t>
            </a:r>
            <a:endParaRPr lang="en-US" altLang="ko-KR" sz="600" dirty="0" smtClean="0">
              <a:solidFill>
                <a:schemeClr val="tx1">
                  <a:lumMod val="65000"/>
                  <a:lumOff val="35000"/>
                </a:schemeClr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6479125" y="3237607"/>
            <a:ext cx="607859" cy="276999"/>
          </a:xfrm>
          <a:prstGeom prst="rect">
            <a:avLst/>
          </a:prstGeom>
          <a:solidFill>
            <a:srgbClr val="DCD1DC"/>
          </a:solidFill>
        </p:spPr>
        <p:txBody>
          <a:bodyPr wrap="none" rtlCol="0">
            <a:spAutoFit/>
          </a:bodyPr>
          <a:lstStyle/>
          <a:p>
            <a:r>
              <a:rPr lang="en-US" altLang="ko-KR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·</a:t>
            </a:r>
            <a:r>
              <a:rPr lang="ko-KR" altLang="en-US" sz="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교우소식</a:t>
            </a:r>
            <a:endParaRPr lang="en-US" altLang="ko-KR" sz="600" dirty="0" smtClean="0">
              <a:solidFill>
                <a:schemeClr val="tx1">
                  <a:lumMod val="65000"/>
                  <a:lumOff val="35000"/>
                </a:schemeClr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r>
              <a:rPr lang="en-US" altLang="ko-KR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·</a:t>
            </a:r>
            <a:r>
              <a:rPr lang="ko-KR" altLang="en-US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안식</a:t>
            </a:r>
            <a:r>
              <a:rPr lang="en-US" altLang="ko-KR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(</a:t>
            </a:r>
            <a:r>
              <a:rPr lang="ko-KR" altLang="en-US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장례</a:t>
            </a:r>
            <a:r>
              <a:rPr lang="en-US" altLang="ko-KR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)</a:t>
            </a:r>
            <a:endParaRPr lang="en-US" altLang="ko-KR" sz="600" dirty="0" smtClean="0">
              <a:solidFill>
                <a:schemeClr val="tx1">
                  <a:lumMod val="65000"/>
                  <a:lumOff val="35000"/>
                </a:schemeClr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7474772" y="3237607"/>
            <a:ext cx="798617" cy="276999"/>
          </a:xfrm>
          <a:prstGeom prst="rect">
            <a:avLst/>
          </a:prstGeom>
          <a:solidFill>
            <a:srgbClr val="DCD1DC"/>
          </a:solidFill>
        </p:spPr>
        <p:txBody>
          <a:bodyPr wrap="none" rtlCol="0">
            <a:spAutoFit/>
          </a:bodyPr>
          <a:lstStyle/>
          <a:p>
            <a:r>
              <a:rPr lang="en-US" altLang="ko-KR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·</a:t>
            </a:r>
            <a:r>
              <a:rPr lang="ko-KR" altLang="en-US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금주의 기도제목</a:t>
            </a:r>
            <a:endParaRPr lang="en-US" altLang="ko-KR" sz="600" dirty="0" smtClean="0">
              <a:solidFill>
                <a:schemeClr val="tx1">
                  <a:lumMod val="65000"/>
                  <a:lumOff val="35000"/>
                </a:schemeClr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r>
              <a:rPr lang="en-US" altLang="ko-KR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·</a:t>
            </a:r>
            <a:r>
              <a:rPr lang="ko-KR" altLang="en-US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기도 나눔</a:t>
            </a:r>
            <a:endParaRPr lang="en-US" altLang="ko-KR" sz="600" dirty="0" smtClean="0">
              <a:solidFill>
                <a:schemeClr val="tx1">
                  <a:lumMod val="65000"/>
                  <a:lumOff val="35000"/>
                </a:schemeClr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6011600" y="4148680"/>
            <a:ext cx="651140" cy="276999"/>
          </a:xfrm>
          <a:prstGeom prst="rect">
            <a:avLst/>
          </a:prstGeom>
          <a:solidFill>
            <a:srgbClr val="DCD1DC"/>
          </a:solidFill>
        </p:spPr>
        <p:txBody>
          <a:bodyPr wrap="none" rtlCol="0">
            <a:spAutoFit/>
          </a:bodyPr>
          <a:lstStyle/>
          <a:p>
            <a:r>
              <a:rPr lang="en-US" altLang="ko-KR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·</a:t>
            </a:r>
            <a:r>
              <a:rPr lang="ko-KR" altLang="en-US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후원 선교사</a:t>
            </a:r>
            <a:endParaRPr lang="en-US" altLang="ko-KR" sz="600" dirty="0" smtClean="0">
              <a:solidFill>
                <a:schemeClr val="tx1">
                  <a:lumMod val="65000"/>
                  <a:lumOff val="35000"/>
                </a:schemeClr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r>
              <a:rPr lang="en-US" altLang="ko-KR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·</a:t>
            </a:r>
            <a:r>
              <a:rPr lang="ko-KR" altLang="en-US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단체</a:t>
            </a:r>
            <a:endParaRPr lang="en-US" altLang="ko-KR" sz="600" dirty="0" smtClean="0">
              <a:solidFill>
                <a:schemeClr val="tx1">
                  <a:lumMod val="65000"/>
                  <a:lumOff val="35000"/>
                </a:schemeClr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7739999" y="4872313"/>
            <a:ext cx="649537" cy="276999"/>
          </a:xfrm>
          <a:prstGeom prst="rect">
            <a:avLst/>
          </a:prstGeom>
          <a:solidFill>
            <a:srgbClr val="DCD1DC"/>
          </a:solidFill>
        </p:spPr>
        <p:txBody>
          <a:bodyPr wrap="none" rtlCol="0">
            <a:spAutoFit/>
          </a:bodyPr>
          <a:lstStyle/>
          <a:p>
            <a:r>
              <a:rPr lang="en-US" altLang="ko-KR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·</a:t>
            </a:r>
            <a:r>
              <a:rPr lang="ko-KR" altLang="en-US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세례</a:t>
            </a:r>
            <a:endParaRPr lang="en-US" altLang="ko-KR" sz="600" dirty="0" smtClean="0">
              <a:solidFill>
                <a:schemeClr val="tx1">
                  <a:lumMod val="65000"/>
                  <a:lumOff val="35000"/>
                </a:schemeClr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r>
              <a:rPr lang="en-US" altLang="ko-KR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·</a:t>
            </a:r>
            <a:r>
              <a:rPr lang="ko-KR" altLang="en-US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교우 세례자</a:t>
            </a:r>
            <a:endParaRPr lang="en-US" altLang="ko-KR" sz="600" dirty="0" smtClean="0">
              <a:solidFill>
                <a:schemeClr val="tx1">
                  <a:lumMod val="65000"/>
                  <a:lumOff val="35000"/>
                </a:schemeClr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2877226" y="5613247"/>
            <a:ext cx="651140" cy="461665"/>
          </a:xfrm>
          <a:prstGeom prst="rect">
            <a:avLst/>
          </a:prstGeom>
          <a:solidFill>
            <a:srgbClr val="DCD1DC"/>
          </a:solidFill>
        </p:spPr>
        <p:txBody>
          <a:bodyPr wrap="none" rtlCol="0">
            <a:spAutoFit/>
          </a:bodyPr>
          <a:lstStyle/>
          <a:p>
            <a:r>
              <a:rPr lang="en-US" altLang="ko-KR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·</a:t>
            </a:r>
            <a:r>
              <a:rPr lang="ko-KR" altLang="en-US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우리들 비전</a:t>
            </a:r>
            <a:endParaRPr lang="en-US" altLang="ko-KR" sz="600" dirty="0" smtClean="0">
              <a:solidFill>
                <a:schemeClr val="tx1">
                  <a:lumMod val="65000"/>
                  <a:lumOff val="35000"/>
                </a:schemeClr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r>
              <a:rPr lang="en-US" altLang="ko-KR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·</a:t>
            </a:r>
            <a:r>
              <a:rPr lang="ko-KR" altLang="en-US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교회 이야기</a:t>
            </a:r>
            <a:endParaRPr lang="en-US" altLang="ko-KR" sz="600" dirty="0" smtClean="0">
              <a:solidFill>
                <a:schemeClr val="tx1">
                  <a:lumMod val="65000"/>
                  <a:lumOff val="35000"/>
                </a:schemeClr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r>
              <a:rPr lang="en-US" altLang="ko-KR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·</a:t>
            </a:r>
            <a:r>
              <a:rPr lang="ko-KR" altLang="en-US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발자취</a:t>
            </a:r>
            <a:endParaRPr lang="en-US" altLang="ko-KR" sz="600" dirty="0" smtClean="0">
              <a:solidFill>
                <a:schemeClr val="tx1">
                  <a:lumMod val="65000"/>
                  <a:lumOff val="35000"/>
                </a:schemeClr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r>
              <a:rPr lang="en-US" altLang="ko-KR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·</a:t>
            </a:r>
            <a:r>
              <a:rPr lang="ko-KR" altLang="en-US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추천의 말씀</a:t>
            </a:r>
            <a:endParaRPr lang="en-US" altLang="ko-KR" sz="600" dirty="0" smtClean="0">
              <a:solidFill>
                <a:schemeClr val="tx1">
                  <a:lumMod val="65000"/>
                  <a:lumOff val="35000"/>
                </a:schemeClr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111" name="TextBox 110"/>
          <p:cNvSpPr txBox="1"/>
          <p:nvPr/>
        </p:nvSpPr>
        <p:spPr>
          <a:xfrm>
            <a:off x="3552063" y="5613247"/>
            <a:ext cx="748923" cy="461665"/>
          </a:xfrm>
          <a:prstGeom prst="rect">
            <a:avLst/>
          </a:prstGeom>
          <a:solidFill>
            <a:srgbClr val="DCD1DC"/>
          </a:solidFill>
        </p:spPr>
        <p:txBody>
          <a:bodyPr wrap="none" rtlCol="0">
            <a:spAutoFit/>
          </a:bodyPr>
          <a:lstStyle/>
          <a:p>
            <a:r>
              <a:rPr lang="en-US" altLang="ko-KR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·</a:t>
            </a:r>
            <a:r>
              <a:rPr lang="ko-KR" altLang="en-US" sz="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김양재</a:t>
            </a:r>
            <a:r>
              <a:rPr lang="ko-KR" altLang="en-US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 목사님</a:t>
            </a:r>
            <a:endParaRPr lang="en-US" altLang="ko-KR" sz="600" dirty="0" smtClean="0">
              <a:solidFill>
                <a:schemeClr val="tx1">
                  <a:lumMod val="65000"/>
                  <a:lumOff val="35000"/>
                </a:schemeClr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r>
              <a:rPr lang="en-US" altLang="ko-KR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·</a:t>
            </a:r>
            <a:r>
              <a:rPr lang="ko-KR" altLang="en-US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저서 안내</a:t>
            </a:r>
            <a:endParaRPr lang="en-US" altLang="ko-KR" sz="600" dirty="0" smtClean="0">
              <a:solidFill>
                <a:schemeClr val="tx1">
                  <a:lumMod val="65000"/>
                  <a:lumOff val="35000"/>
                </a:schemeClr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r>
              <a:rPr lang="en-US" altLang="ko-KR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·</a:t>
            </a:r>
            <a:r>
              <a:rPr lang="ko-KR" altLang="en-US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칼럼</a:t>
            </a:r>
            <a:endParaRPr lang="en-US" altLang="ko-KR" sz="600" dirty="0" smtClean="0">
              <a:solidFill>
                <a:schemeClr val="tx1">
                  <a:lumMod val="65000"/>
                  <a:lumOff val="35000"/>
                </a:schemeClr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r>
              <a:rPr lang="en-US" altLang="ko-KR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·</a:t>
            </a:r>
            <a:r>
              <a:rPr lang="ko-KR" altLang="en-US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설교 방송 종합</a:t>
            </a:r>
            <a:endParaRPr lang="en-US" altLang="ko-KR" sz="600" dirty="0" smtClean="0">
              <a:solidFill>
                <a:schemeClr val="tx1">
                  <a:lumMod val="65000"/>
                  <a:lumOff val="35000"/>
                </a:schemeClr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112" name="TextBox 111"/>
          <p:cNvSpPr txBox="1"/>
          <p:nvPr/>
        </p:nvSpPr>
        <p:spPr>
          <a:xfrm>
            <a:off x="4288643" y="5613247"/>
            <a:ext cx="553357" cy="461665"/>
          </a:xfrm>
          <a:prstGeom prst="rect">
            <a:avLst/>
          </a:prstGeom>
          <a:solidFill>
            <a:srgbClr val="DCD1DC"/>
          </a:solidFill>
        </p:spPr>
        <p:txBody>
          <a:bodyPr wrap="none" rtlCol="0">
            <a:spAutoFit/>
          </a:bodyPr>
          <a:lstStyle/>
          <a:p>
            <a:r>
              <a:rPr lang="en-US" altLang="ko-KR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·</a:t>
            </a:r>
            <a:r>
              <a:rPr lang="ko-KR" altLang="en-US" sz="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평원지기</a:t>
            </a:r>
            <a:endParaRPr lang="en-US" altLang="ko-KR" sz="600" dirty="0" smtClean="0">
              <a:solidFill>
                <a:schemeClr val="tx1">
                  <a:lumMod val="65000"/>
                  <a:lumOff val="35000"/>
                </a:schemeClr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r>
              <a:rPr lang="en-US" altLang="ko-KR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·</a:t>
            </a:r>
            <a:r>
              <a:rPr lang="ko-KR" altLang="en-US" sz="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초원지기</a:t>
            </a:r>
            <a:endParaRPr lang="en-US" altLang="ko-KR" sz="600" dirty="0" smtClean="0">
              <a:solidFill>
                <a:schemeClr val="tx1">
                  <a:lumMod val="65000"/>
                  <a:lumOff val="35000"/>
                </a:schemeClr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r>
              <a:rPr lang="en-US" altLang="ko-KR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·</a:t>
            </a:r>
            <a:r>
              <a:rPr lang="ko-KR" altLang="en-US" sz="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사역자</a:t>
            </a:r>
            <a:endParaRPr lang="en-US" altLang="ko-KR" sz="600" dirty="0" smtClean="0">
              <a:solidFill>
                <a:schemeClr val="tx1">
                  <a:lumMod val="65000"/>
                  <a:lumOff val="35000"/>
                </a:schemeClr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r>
              <a:rPr lang="en-US" altLang="ko-KR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·</a:t>
            </a:r>
            <a:r>
              <a:rPr lang="ko-KR" altLang="en-US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사무처</a:t>
            </a:r>
            <a:endParaRPr lang="en-US" altLang="ko-KR" sz="600" dirty="0" smtClean="0">
              <a:solidFill>
                <a:schemeClr val="tx1">
                  <a:lumMod val="65000"/>
                  <a:lumOff val="35000"/>
                </a:schemeClr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113" name="TextBox 112"/>
          <p:cNvSpPr txBox="1"/>
          <p:nvPr/>
        </p:nvSpPr>
        <p:spPr>
          <a:xfrm>
            <a:off x="5183381" y="5613247"/>
            <a:ext cx="577402" cy="276999"/>
          </a:xfrm>
          <a:prstGeom prst="rect">
            <a:avLst/>
          </a:prstGeom>
          <a:solidFill>
            <a:srgbClr val="DCD1DC"/>
          </a:solidFill>
        </p:spPr>
        <p:txBody>
          <a:bodyPr wrap="none" rtlCol="0">
            <a:spAutoFit/>
          </a:bodyPr>
          <a:lstStyle/>
          <a:p>
            <a:r>
              <a:rPr lang="en-US" altLang="ko-KR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·</a:t>
            </a:r>
            <a:r>
              <a:rPr lang="ko-KR" altLang="en-US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판교 채플</a:t>
            </a:r>
            <a:endParaRPr lang="en-US" altLang="ko-KR" sz="600" dirty="0" smtClean="0">
              <a:solidFill>
                <a:schemeClr val="tx1">
                  <a:lumMod val="65000"/>
                  <a:lumOff val="35000"/>
                </a:schemeClr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r>
              <a:rPr lang="en-US" altLang="ko-KR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·</a:t>
            </a:r>
            <a:r>
              <a:rPr lang="ko-KR" altLang="en-US" sz="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휘문</a:t>
            </a:r>
            <a:r>
              <a:rPr lang="ko-KR" altLang="en-US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 채플</a:t>
            </a:r>
            <a:endParaRPr lang="en-US" altLang="ko-KR" sz="600" dirty="0" smtClean="0">
              <a:solidFill>
                <a:schemeClr val="tx1">
                  <a:lumMod val="65000"/>
                  <a:lumOff val="35000"/>
                </a:schemeClr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6138026" y="5613247"/>
            <a:ext cx="577402" cy="276999"/>
          </a:xfrm>
          <a:prstGeom prst="rect">
            <a:avLst/>
          </a:prstGeom>
          <a:solidFill>
            <a:srgbClr val="DCD1DC"/>
          </a:solidFill>
        </p:spPr>
        <p:txBody>
          <a:bodyPr wrap="none" rtlCol="0">
            <a:spAutoFit/>
          </a:bodyPr>
          <a:lstStyle/>
          <a:p>
            <a:r>
              <a:rPr lang="en-US" altLang="ko-KR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·</a:t>
            </a:r>
            <a:r>
              <a:rPr lang="ko-KR" altLang="en-US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판교 채플</a:t>
            </a:r>
            <a:endParaRPr lang="en-US" altLang="ko-KR" sz="600" dirty="0" smtClean="0">
              <a:solidFill>
                <a:schemeClr val="tx1">
                  <a:lumMod val="65000"/>
                  <a:lumOff val="35000"/>
                </a:schemeClr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r>
              <a:rPr lang="en-US" altLang="ko-KR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·</a:t>
            </a:r>
            <a:r>
              <a:rPr lang="ko-KR" altLang="en-US" sz="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휘문</a:t>
            </a:r>
            <a:r>
              <a:rPr lang="ko-KR" altLang="en-US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 채플</a:t>
            </a:r>
            <a:endParaRPr lang="en-US" altLang="ko-KR" sz="600" dirty="0" smtClean="0">
              <a:solidFill>
                <a:schemeClr val="tx1">
                  <a:lumMod val="65000"/>
                  <a:lumOff val="35000"/>
                </a:schemeClr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6912000" y="5613247"/>
            <a:ext cx="577402" cy="276999"/>
          </a:xfrm>
          <a:prstGeom prst="rect">
            <a:avLst/>
          </a:prstGeom>
          <a:solidFill>
            <a:srgbClr val="DCD1DC"/>
          </a:solidFill>
        </p:spPr>
        <p:txBody>
          <a:bodyPr wrap="none" rtlCol="0">
            <a:spAutoFit/>
          </a:bodyPr>
          <a:lstStyle/>
          <a:p>
            <a:r>
              <a:rPr lang="en-US" altLang="ko-KR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·</a:t>
            </a:r>
            <a:r>
              <a:rPr lang="ko-KR" altLang="en-US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판교 채플</a:t>
            </a:r>
            <a:endParaRPr lang="en-US" altLang="ko-KR" sz="600" dirty="0" smtClean="0">
              <a:solidFill>
                <a:schemeClr val="tx1">
                  <a:lumMod val="65000"/>
                  <a:lumOff val="35000"/>
                </a:schemeClr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r>
              <a:rPr lang="en-US" altLang="ko-KR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·</a:t>
            </a:r>
            <a:r>
              <a:rPr lang="ko-KR" altLang="en-US" sz="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휘문</a:t>
            </a:r>
            <a:r>
              <a:rPr lang="ko-KR" altLang="en-US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 채플</a:t>
            </a:r>
            <a:endParaRPr lang="en-US" altLang="ko-KR" sz="600" dirty="0" smtClean="0">
              <a:solidFill>
                <a:schemeClr val="tx1">
                  <a:lumMod val="65000"/>
                  <a:lumOff val="35000"/>
                </a:schemeClr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7800042" y="5613247"/>
            <a:ext cx="577402" cy="646331"/>
          </a:xfrm>
          <a:prstGeom prst="rect">
            <a:avLst/>
          </a:prstGeom>
          <a:solidFill>
            <a:srgbClr val="DCD1DC"/>
          </a:solidFill>
        </p:spPr>
        <p:txBody>
          <a:bodyPr wrap="none" rtlCol="0">
            <a:spAutoFit/>
          </a:bodyPr>
          <a:lstStyle/>
          <a:p>
            <a:r>
              <a:rPr lang="en-US" altLang="ko-KR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·</a:t>
            </a:r>
            <a:r>
              <a:rPr lang="ko-KR" altLang="en-US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공지사항</a:t>
            </a:r>
            <a:endParaRPr lang="en-US" altLang="ko-KR" sz="600" dirty="0" smtClean="0">
              <a:solidFill>
                <a:schemeClr val="tx1">
                  <a:lumMod val="65000"/>
                  <a:lumOff val="35000"/>
                </a:schemeClr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r>
              <a:rPr lang="en-US" altLang="ko-KR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·</a:t>
            </a:r>
            <a:r>
              <a:rPr lang="ko-KR" altLang="en-US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교회 소식</a:t>
            </a:r>
            <a:endParaRPr lang="en-US" altLang="ko-KR" sz="600" dirty="0" smtClean="0">
              <a:solidFill>
                <a:schemeClr val="tx1">
                  <a:lumMod val="65000"/>
                  <a:lumOff val="35000"/>
                </a:schemeClr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r>
              <a:rPr lang="en-US" altLang="ko-KR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·</a:t>
            </a:r>
            <a:r>
              <a:rPr lang="ko-KR" altLang="en-US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교회 일정</a:t>
            </a:r>
            <a:endParaRPr lang="en-US" altLang="ko-KR" sz="600" dirty="0" smtClean="0">
              <a:solidFill>
                <a:schemeClr val="tx1">
                  <a:lumMod val="65000"/>
                  <a:lumOff val="35000"/>
                </a:schemeClr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r>
              <a:rPr lang="en-US" altLang="ko-KR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·</a:t>
            </a:r>
            <a:r>
              <a:rPr lang="ko-KR" altLang="en-US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보도자료</a:t>
            </a:r>
            <a:endParaRPr lang="en-US" altLang="ko-KR" sz="600" dirty="0" smtClean="0">
              <a:solidFill>
                <a:schemeClr val="tx1">
                  <a:lumMod val="65000"/>
                  <a:lumOff val="35000"/>
                </a:schemeClr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r>
              <a:rPr lang="en-US" altLang="ko-KR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·</a:t>
            </a:r>
            <a:r>
              <a:rPr lang="ko-KR" altLang="en-US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문의하기</a:t>
            </a:r>
            <a:endParaRPr lang="en-US" altLang="ko-KR" sz="600" dirty="0" smtClean="0">
              <a:solidFill>
                <a:schemeClr val="tx1">
                  <a:lumMod val="65000"/>
                  <a:lumOff val="35000"/>
                </a:schemeClr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r>
              <a:rPr lang="en-US" altLang="ko-KR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·</a:t>
            </a:r>
            <a:r>
              <a:rPr lang="ko-KR" altLang="en-US" sz="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바른신앙</a:t>
            </a:r>
            <a:endParaRPr lang="en-US" altLang="ko-KR" sz="600" dirty="0" smtClean="0">
              <a:solidFill>
                <a:schemeClr val="tx1">
                  <a:lumMod val="65000"/>
                  <a:lumOff val="35000"/>
                </a:schemeClr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8439961" y="5613247"/>
            <a:ext cx="704039" cy="461665"/>
          </a:xfrm>
          <a:prstGeom prst="rect">
            <a:avLst/>
          </a:prstGeom>
          <a:solidFill>
            <a:srgbClr val="DCD1DC"/>
          </a:solidFill>
        </p:spPr>
        <p:txBody>
          <a:bodyPr wrap="none" rtlCol="0">
            <a:spAutoFit/>
          </a:bodyPr>
          <a:lstStyle/>
          <a:p>
            <a:r>
              <a:rPr lang="en-US" altLang="ko-KR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·</a:t>
            </a:r>
            <a:r>
              <a:rPr lang="ko-KR" altLang="en-US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타임캡슐</a:t>
            </a:r>
            <a:endParaRPr lang="en-US" altLang="ko-KR" sz="600" dirty="0" smtClean="0">
              <a:solidFill>
                <a:schemeClr val="tx1">
                  <a:lumMod val="65000"/>
                  <a:lumOff val="35000"/>
                </a:schemeClr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r>
              <a:rPr lang="en-US" altLang="ko-KR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·</a:t>
            </a:r>
            <a:r>
              <a:rPr lang="ko-KR" altLang="en-US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창립기념영상</a:t>
            </a:r>
            <a:endParaRPr lang="en-US" altLang="ko-KR" sz="600" dirty="0" smtClean="0">
              <a:solidFill>
                <a:schemeClr val="tx1">
                  <a:lumMod val="65000"/>
                  <a:lumOff val="35000"/>
                </a:schemeClr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r>
              <a:rPr lang="en-US" altLang="ko-KR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·CTS</a:t>
            </a:r>
            <a:r>
              <a:rPr lang="ko-KR" altLang="en-US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밀레니엄</a:t>
            </a:r>
            <a:endParaRPr lang="en-US" altLang="ko-KR" sz="600" dirty="0" smtClean="0">
              <a:solidFill>
                <a:schemeClr val="tx1">
                  <a:lumMod val="65000"/>
                  <a:lumOff val="35000"/>
                </a:schemeClr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r>
              <a:rPr lang="en-US" altLang="ko-KR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·</a:t>
            </a:r>
            <a:r>
              <a:rPr lang="ko-KR" altLang="en-US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창립</a:t>
            </a:r>
            <a:r>
              <a:rPr lang="en-US" altLang="ko-KR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10</a:t>
            </a:r>
            <a:r>
              <a:rPr lang="ko-KR" altLang="en-US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주년</a:t>
            </a:r>
            <a:endParaRPr lang="en-US" altLang="ko-KR" sz="600" dirty="0" smtClean="0">
              <a:solidFill>
                <a:schemeClr val="tx1">
                  <a:lumMod val="65000"/>
                  <a:lumOff val="35000"/>
                </a:schemeClr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19012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" name="그룹 152"/>
          <p:cNvGrpSpPr/>
          <p:nvPr/>
        </p:nvGrpSpPr>
        <p:grpSpPr>
          <a:xfrm>
            <a:off x="-8015" y="0"/>
            <a:ext cx="9160030" cy="6858000"/>
            <a:chOff x="-8015" y="0"/>
            <a:chExt cx="9160030" cy="6858000"/>
          </a:xfrm>
        </p:grpSpPr>
        <p:cxnSp>
          <p:nvCxnSpPr>
            <p:cNvPr id="154" name="직선 연결선 153"/>
            <p:cNvCxnSpPr/>
            <p:nvPr/>
          </p:nvCxnSpPr>
          <p:spPr>
            <a:xfrm>
              <a:off x="25152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직선 연결선 154"/>
            <p:cNvCxnSpPr/>
            <p:nvPr/>
          </p:nvCxnSpPr>
          <p:spPr>
            <a:xfrm>
              <a:off x="97160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직선 연결선 155"/>
            <p:cNvCxnSpPr/>
            <p:nvPr/>
          </p:nvCxnSpPr>
          <p:spPr>
            <a:xfrm>
              <a:off x="169168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직선 연결선 156"/>
            <p:cNvCxnSpPr/>
            <p:nvPr/>
          </p:nvCxnSpPr>
          <p:spPr>
            <a:xfrm>
              <a:off x="241176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직선 연결선 157"/>
            <p:cNvCxnSpPr/>
            <p:nvPr/>
          </p:nvCxnSpPr>
          <p:spPr>
            <a:xfrm>
              <a:off x="313184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직선 연결선 158"/>
            <p:cNvCxnSpPr/>
            <p:nvPr/>
          </p:nvCxnSpPr>
          <p:spPr>
            <a:xfrm>
              <a:off x="385192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직선 연결선 159"/>
            <p:cNvCxnSpPr/>
            <p:nvPr/>
          </p:nvCxnSpPr>
          <p:spPr>
            <a:xfrm>
              <a:off x="457200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직선 연결선 160"/>
            <p:cNvCxnSpPr/>
            <p:nvPr/>
          </p:nvCxnSpPr>
          <p:spPr>
            <a:xfrm>
              <a:off x="529208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직선 연결선 161"/>
            <p:cNvCxnSpPr/>
            <p:nvPr/>
          </p:nvCxnSpPr>
          <p:spPr>
            <a:xfrm>
              <a:off x="601216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직선 연결선 162"/>
            <p:cNvCxnSpPr/>
            <p:nvPr/>
          </p:nvCxnSpPr>
          <p:spPr>
            <a:xfrm>
              <a:off x="673224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직선 연결선 163"/>
            <p:cNvCxnSpPr/>
            <p:nvPr/>
          </p:nvCxnSpPr>
          <p:spPr>
            <a:xfrm>
              <a:off x="745232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직선 연결선 164"/>
            <p:cNvCxnSpPr/>
            <p:nvPr/>
          </p:nvCxnSpPr>
          <p:spPr>
            <a:xfrm>
              <a:off x="817240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직선 연결선 165"/>
            <p:cNvCxnSpPr/>
            <p:nvPr/>
          </p:nvCxnSpPr>
          <p:spPr>
            <a:xfrm>
              <a:off x="889248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직선 연결선 166"/>
            <p:cNvCxnSpPr/>
            <p:nvPr/>
          </p:nvCxnSpPr>
          <p:spPr>
            <a:xfrm>
              <a:off x="-8015" y="54868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직선 연결선 167"/>
            <p:cNvCxnSpPr/>
            <p:nvPr/>
          </p:nvCxnSpPr>
          <p:spPr>
            <a:xfrm>
              <a:off x="-8015" y="126876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직선 연결선 168"/>
            <p:cNvCxnSpPr/>
            <p:nvPr/>
          </p:nvCxnSpPr>
          <p:spPr>
            <a:xfrm>
              <a:off x="-8015" y="198884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직선 연결선 169"/>
            <p:cNvCxnSpPr/>
            <p:nvPr/>
          </p:nvCxnSpPr>
          <p:spPr>
            <a:xfrm>
              <a:off x="-8015" y="270892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직선 연결선 170"/>
            <p:cNvCxnSpPr/>
            <p:nvPr/>
          </p:nvCxnSpPr>
          <p:spPr>
            <a:xfrm>
              <a:off x="-8015" y="342900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직선 연결선 171"/>
            <p:cNvCxnSpPr/>
            <p:nvPr/>
          </p:nvCxnSpPr>
          <p:spPr>
            <a:xfrm>
              <a:off x="-8015" y="342900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직선 연결선 172"/>
            <p:cNvCxnSpPr/>
            <p:nvPr/>
          </p:nvCxnSpPr>
          <p:spPr>
            <a:xfrm>
              <a:off x="-8015" y="414908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직선 연결선 173"/>
            <p:cNvCxnSpPr/>
            <p:nvPr/>
          </p:nvCxnSpPr>
          <p:spPr>
            <a:xfrm>
              <a:off x="-8015" y="486900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직선 연결선 174"/>
            <p:cNvCxnSpPr/>
            <p:nvPr/>
          </p:nvCxnSpPr>
          <p:spPr>
            <a:xfrm>
              <a:off x="-8015" y="558924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직선 연결선 175"/>
            <p:cNvCxnSpPr/>
            <p:nvPr/>
          </p:nvCxnSpPr>
          <p:spPr>
            <a:xfrm>
              <a:off x="-8015" y="630932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직선 연결선 176"/>
            <p:cNvCxnSpPr/>
            <p:nvPr/>
          </p:nvCxnSpPr>
          <p:spPr>
            <a:xfrm>
              <a:off x="61200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직선 연결선 177"/>
            <p:cNvCxnSpPr/>
            <p:nvPr/>
          </p:nvCxnSpPr>
          <p:spPr>
            <a:xfrm>
              <a:off x="133200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직선 연결선 178"/>
            <p:cNvCxnSpPr/>
            <p:nvPr/>
          </p:nvCxnSpPr>
          <p:spPr>
            <a:xfrm>
              <a:off x="205200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직선 연결선 179"/>
            <p:cNvCxnSpPr/>
            <p:nvPr/>
          </p:nvCxnSpPr>
          <p:spPr>
            <a:xfrm>
              <a:off x="277200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직선 연결선 180"/>
            <p:cNvCxnSpPr/>
            <p:nvPr/>
          </p:nvCxnSpPr>
          <p:spPr>
            <a:xfrm>
              <a:off x="349200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직선 연결선 181"/>
            <p:cNvCxnSpPr/>
            <p:nvPr/>
          </p:nvCxnSpPr>
          <p:spPr>
            <a:xfrm>
              <a:off x="421200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직선 연결선 182"/>
            <p:cNvCxnSpPr/>
            <p:nvPr/>
          </p:nvCxnSpPr>
          <p:spPr>
            <a:xfrm>
              <a:off x="493200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직선 연결선 183"/>
            <p:cNvCxnSpPr/>
            <p:nvPr/>
          </p:nvCxnSpPr>
          <p:spPr>
            <a:xfrm>
              <a:off x="565200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직선 연결선 184"/>
            <p:cNvCxnSpPr/>
            <p:nvPr/>
          </p:nvCxnSpPr>
          <p:spPr>
            <a:xfrm>
              <a:off x="637200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직선 연결선 185"/>
            <p:cNvCxnSpPr/>
            <p:nvPr/>
          </p:nvCxnSpPr>
          <p:spPr>
            <a:xfrm>
              <a:off x="709200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직선 연결선 186"/>
            <p:cNvCxnSpPr/>
            <p:nvPr/>
          </p:nvCxnSpPr>
          <p:spPr>
            <a:xfrm>
              <a:off x="781200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직선 연결선 187"/>
            <p:cNvCxnSpPr/>
            <p:nvPr/>
          </p:nvCxnSpPr>
          <p:spPr>
            <a:xfrm>
              <a:off x="853200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직선 연결선 188"/>
            <p:cNvCxnSpPr/>
            <p:nvPr/>
          </p:nvCxnSpPr>
          <p:spPr>
            <a:xfrm>
              <a:off x="-8015" y="666900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직선 연결선 189"/>
            <p:cNvCxnSpPr/>
            <p:nvPr/>
          </p:nvCxnSpPr>
          <p:spPr>
            <a:xfrm>
              <a:off x="-8015" y="594900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직선 연결선 190"/>
            <p:cNvCxnSpPr/>
            <p:nvPr/>
          </p:nvCxnSpPr>
          <p:spPr>
            <a:xfrm>
              <a:off x="-8015" y="522900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직선 연결선 191"/>
            <p:cNvCxnSpPr/>
            <p:nvPr/>
          </p:nvCxnSpPr>
          <p:spPr>
            <a:xfrm>
              <a:off x="-8015" y="450900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직선 연결선 192"/>
            <p:cNvCxnSpPr/>
            <p:nvPr/>
          </p:nvCxnSpPr>
          <p:spPr>
            <a:xfrm>
              <a:off x="-8015" y="378900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직선 연결선 193"/>
            <p:cNvCxnSpPr/>
            <p:nvPr/>
          </p:nvCxnSpPr>
          <p:spPr>
            <a:xfrm>
              <a:off x="-8015" y="306900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직선 연결선 194"/>
            <p:cNvCxnSpPr/>
            <p:nvPr/>
          </p:nvCxnSpPr>
          <p:spPr>
            <a:xfrm>
              <a:off x="-8015" y="234900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직선 연결선 195"/>
            <p:cNvCxnSpPr/>
            <p:nvPr/>
          </p:nvCxnSpPr>
          <p:spPr>
            <a:xfrm>
              <a:off x="-8015" y="162900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연결선 196"/>
            <p:cNvCxnSpPr/>
            <p:nvPr/>
          </p:nvCxnSpPr>
          <p:spPr>
            <a:xfrm>
              <a:off x="-8015" y="90900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 197"/>
            <p:cNvCxnSpPr/>
            <p:nvPr/>
          </p:nvCxnSpPr>
          <p:spPr>
            <a:xfrm>
              <a:off x="-8015" y="18900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직사각형 3"/>
          <p:cNvSpPr/>
          <p:nvPr/>
        </p:nvSpPr>
        <p:spPr>
          <a:xfrm>
            <a:off x="0" y="909004"/>
            <a:ext cx="971521" cy="5948996"/>
          </a:xfrm>
          <a:prstGeom prst="rect">
            <a:avLst/>
          </a:prstGeom>
          <a:solidFill>
            <a:srgbClr val="826E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cxnSp>
        <p:nvCxnSpPr>
          <p:cNvPr id="61" name="직선 연결선 60"/>
          <p:cNvCxnSpPr/>
          <p:nvPr/>
        </p:nvCxnSpPr>
        <p:spPr>
          <a:xfrm>
            <a:off x="-8015" y="909000"/>
            <a:ext cx="9160030" cy="0"/>
          </a:xfrm>
          <a:prstGeom prst="line">
            <a:avLst/>
          </a:prstGeom>
          <a:ln>
            <a:solidFill>
              <a:srgbClr val="CFC5C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그룹 57"/>
          <p:cNvGrpSpPr/>
          <p:nvPr/>
        </p:nvGrpSpPr>
        <p:grpSpPr>
          <a:xfrm>
            <a:off x="182902" y="147723"/>
            <a:ext cx="4066428" cy="446276"/>
            <a:chOff x="695360" y="1469468"/>
            <a:chExt cx="4066428" cy="446274"/>
          </a:xfrm>
        </p:grpSpPr>
        <p:sp>
          <p:nvSpPr>
            <p:cNvPr id="59" name="TextBox 58"/>
            <p:cNvSpPr txBox="1"/>
            <p:nvPr/>
          </p:nvSpPr>
          <p:spPr>
            <a:xfrm>
              <a:off x="695360" y="1469468"/>
              <a:ext cx="654346" cy="4462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300" dirty="0" smtClean="0">
                  <a:solidFill>
                    <a:srgbClr val="826E82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04.</a:t>
              </a:r>
              <a:endParaRPr lang="ko-KR" altLang="en-US" sz="2300" dirty="0">
                <a:solidFill>
                  <a:srgbClr val="826E82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1416000" y="1469468"/>
              <a:ext cx="3345788" cy="4462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300" dirty="0" smtClean="0">
                  <a:solidFill>
                    <a:srgbClr val="826E82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각 홈페이지 별 사이트 맵</a:t>
              </a:r>
              <a:endParaRPr lang="ko-KR" altLang="en-US" sz="2300" dirty="0">
                <a:solidFill>
                  <a:srgbClr val="826E82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201066" y="1264168"/>
            <a:ext cx="569387" cy="446211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ko-KR" altLang="en-US" sz="2500" dirty="0" smtClean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멕시코 몬테레이 예수사랑교회</a:t>
            </a:r>
            <a:endParaRPr lang="ko-KR" altLang="en-US" sz="2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54" name="모서리가 둥근 직사각형 53"/>
          <p:cNvSpPr/>
          <p:nvPr/>
        </p:nvSpPr>
        <p:spPr>
          <a:xfrm>
            <a:off x="1331600" y="1273353"/>
            <a:ext cx="1440000" cy="359840"/>
          </a:xfrm>
          <a:prstGeom prst="roundRect">
            <a:avLst>
              <a:gd name="adj" fmla="val 26373"/>
            </a:avLst>
          </a:prstGeom>
          <a:solidFill>
            <a:srgbClr val="826E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교회소개</a:t>
            </a:r>
            <a:endParaRPr lang="ko-KR" altLang="en-US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55" name="모서리가 둥근 직사각형 54"/>
          <p:cNvSpPr/>
          <p:nvPr/>
        </p:nvSpPr>
        <p:spPr>
          <a:xfrm>
            <a:off x="1338117" y="2164568"/>
            <a:ext cx="1440000" cy="359840"/>
          </a:xfrm>
          <a:prstGeom prst="roundRect">
            <a:avLst>
              <a:gd name="adj" fmla="val 26373"/>
            </a:avLst>
          </a:prstGeom>
          <a:solidFill>
            <a:srgbClr val="826E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예배와 말씀</a:t>
            </a:r>
            <a:endParaRPr lang="ko-KR" altLang="en-US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56" name="모서리가 둥근 직사각형 55"/>
          <p:cNvSpPr/>
          <p:nvPr/>
        </p:nvSpPr>
        <p:spPr>
          <a:xfrm>
            <a:off x="1331600" y="3060081"/>
            <a:ext cx="1440000" cy="359840"/>
          </a:xfrm>
          <a:prstGeom prst="roundRect">
            <a:avLst>
              <a:gd name="adj" fmla="val 26373"/>
            </a:avLst>
          </a:prstGeom>
          <a:solidFill>
            <a:srgbClr val="826E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양육과 훈련</a:t>
            </a:r>
            <a:endParaRPr lang="ko-KR" altLang="en-US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57" name="모서리가 둥근 직사각형 56"/>
          <p:cNvSpPr/>
          <p:nvPr/>
        </p:nvSpPr>
        <p:spPr>
          <a:xfrm>
            <a:off x="1338117" y="3968760"/>
            <a:ext cx="1440000" cy="359840"/>
          </a:xfrm>
          <a:prstGeom prst="roundRect">
            <a:avLst>
              <a:gd name="adj" fmla="val 26373"/>
            </a:avLst>
          </a:prstGeom>
          <a:solidFill>
            <a:srgbClr val="826E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선교와 구제</a:t>
            </a:r>
            <a:endParaRPr lang="ko-KR" altLang="en-US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62" name="모서리가 둥근 직사각형 61"/>
          <p:cNvSpPr/>
          <p:nvPr/>
        </p:nvSpPr>
        <p:spPr>
          <a:xfrm>
            <a:off x="1331600" y="4868680"/>
            <a:ext cx="1440000" cy="359840"/>
          </a:xfrm>
          <a:prstGeom prst="roundRect">
            <a:avLst>
              <a:gd name="adj" fmla="val 26373"/>
            </a:avLst>
          </a:prstGeom>
          <a:solidFill>
            <a:srgbClr val="826E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다음 세대</a:t>
            </a:r>
            <a:endParaRPr lang="ko-KR" altLang="en-US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63" name="모서리가 둥근 직사각형 62"/>
          <p:cNvSpPr/>
          <p:nvPr/>
        </p:nvSpPr>
        <p:spPr>
          <a:xfrm>
            <a:off x="1338117" y="5769000"/>
            <a:ext cx="1440000" cy="359840"/>
          </a:xfrm>
          <a:prstGeom prst="roundRect">
            <a:avLst>
              <a:gd name="adj" fmla="val 26373"/>
            </a:avLst>
          </a:prstGeom>
          <a:solidFill>
            <a:srgbClr val="826E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성도와 교제</a:t>
            </a:r>
            <a:endParaRPr lang="ko-KR" altLang="en-US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3131519" y="1323927"/>
            <a:ext cx="793807" cy="246221"/>
          </a:xfrm>
          <a:prstGeom prst="rect">
            <a:avLst/>
          </a:prstGeom>
          <a:solidFill>
            <a:srgbClr val="DCD1DC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rgbClr val="826E82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환영합니다</a:t>
            </a:r>
            <a:endParaRPr lang="ko-KR" altLang="en-US" sz="1000" dirty="0">
              <a:solidFill>
                <a:srgbClr val="826E82"/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4149956" y="1323927"/>
            <a:ext cx="671979" cy="246221"/>
          </a:xfrm>
          <a:prstGeom prst="rect">
            <a:avLst/>
          </a:prstGeom>
          <a:solidFill>
            <a:srgbClr val="DCD1DC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smtClean="0">
                <a:solidFill>
                  <a:srgbClr val="826E82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교회비전</a:t>
            </a:r>
            <a:endParaRPr lang="ko-KR" altLang="en-US" sz="1000" dirty="0">
              <a:solidFill>
                <a:srgbClr val="826E82"/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5046565" y="1323927"/>
            <a:ext cx="833883" cy="246221"/>
          </a:xfrm>
          <a:prstGeom prst="rect">
            <a:avLst/>
          </a:prstGeom>
          <a:solidFill>
            <a:srgbClr val="DCD1DC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smtClean="0">
                <a:solidFill>
                  <a:srgbClr val="826E82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교회 발자취</a:t>
            </a:r>
            <a:endParaRPr lang="ko-KR" altLang="en-US" sz="1000" dirty="0">
              <a:solidFill>
                <a:srgbClr val="826E82"/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6105078" y="1323927"/>
            <a:ext cx="955711" cy="246221"/>
          </a:xfrm>
          <a:prstGeom prst="rect">
            <a:avLst/>
          </a:prstGeom>
          <a:solidFill>
            <a:srgbClr val="DCD1DC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smtClean="0">
                <a:solidFill>
                  <a:srgbClr val="826E82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섬기는 사람들</a:t>
            </a:r>
            <a:endParaRPr lang="ko-KR" altLang="en-US" sz="1000" dirty="0">
              <a:solidFill>
                <a:srgbClr val="826E82"/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7285419" y="1323927"/>
            <a:ext cx="671979" cy="246221"/>
          </a:xfrm>
          <a:prstGeom prst="rect">
            <a:avLst/>
          </a:prstGeom>
          <a:solidFill>
            <a:srgbClr val="DCD1DC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smtClean="0">
                <a:solidFill>
                  <a:srgbClr val="826E82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선교센터</a:t>
            </a:r>
            <a:endParaRPr lang="ko-KR" altLang="en-US" sz="1000" dirty="0">
              <a:solidFill>
                <a:srgbClr val="826E82"/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8182029" y="1323927"/>
            <a:ext cx="710451" cy="246221"/>
          </a:xfrm>
          <a:prstGeom prst="rect">
            <a:avLst/>
          </a:prstGeom>
          <a:solidFill>
            <a:srgbClr val="DCD1DC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smtClean="0">
                <a:solidFill>
                  <a:srgbClr val="826E82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오시는 길</a:t>
            </a:r>
            <a:endParaRPr lang="ko-KR" altLang="en-US" sz="1000" dirty="0">
              <a:solidFill>
                <a:srgbClr val="826E82"/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3131519" y="2221377"/>
            <a:ext cx="671979" cy="246221"/>
          </a:xfrm>
          <a:prstGeom prst="rect">
            <a:avLst/>
          </a:prstGeom>
          <a:solidFill>
            <a:srgbClr val="DCD1DC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rgbClr val="826E82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주일설교</a:t>
            </a:r>
            <a:endParaRPr lang="ko-KR" altLang="en-US" sz="1000" dirty="0">
              <a:solidFill>
                <a:srgbClr val="826E82"/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4215494" y="2225521"/>
            <a:ext cx="712054" cy="246221"/>
          </a:xfrm>
          <a:prstGeom prst="rect">
            <a:avLst/>
          </a:prstGeom>
          <a:solidFill>
            <a:srgbClr val="DCD1DC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rgbClr val="826E82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예배 안내</a:t>
            </a:r>
            <a:endParaRPr lang="ko-KR" altLang="en-US" sz="1000" dirty="0">
              <a:solidFill>
                <a:srgbClr val="826E82"/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5299467" y="2225521"/>
            <a:ext cx="712054" cy="246221"/>
          </a:xfrm>
          <a:prstGeom prst="rect">
            <a:avLst/>
          </a:prstGeom>
          <a:solidFill>
            <a:srgbClr val="DCD1DC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smtClean="0">
                <a:solidFill>
                  <a:srgbClr val="826E82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예배 시간</a:t>
            </a:r>
            <a:endParaRPr lang="ko-KR" altLang="en-US" sz="1000" dirty="0">
              <a:solidFill>
                <a:srgbClr val="826E82"/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6375495" y="2230163"/>
            <a:ext cx="712054" cy="246221"/>
          </a:xfrm>
          <a:prstGeom prst="rect">
            <a:avLst/>
          </a:prstGeom>
          <a:solidFill>
            <a:srgbClr val="DCD1DC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rgbClr val="826E82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교회 주보</a:t>
            </a:r>
            <a:endParaRPr lang="ko-KR" altLang="en-US" sz="1000" dirty="0">
              <a:solidFill>
                <a:srgbClr val="826E82"/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3134482" y="3128193"/>
            <a:ext cx="833883" cy="246221"/>
          </a:xfrm>
          <a:prstGeom prst="rect">
            <a:avLst/>
          </a:prstGeom>
          <a:solidFill>
            <a:srgbClr val="DCD1DC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 err="1" smtClean="0">
                <a:solidFill>
                  <a:srgbClr val="826E82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새신자</a:t>
            </a:r>
            <a:r>
              <a:rPr lang="ko-KR" altLang="en-US" sz="1000" dirty="0" smtClean="0">
                <a:solidFill>
                  <a:srgbClr val="826E82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 양육</a:t>
            </a:r>
            <a:endParaRPr lang="ko-KR" altLang="en-US" sz="1000" dirty="0">
              <a:solidFill>
                <a:srgbClr val="826E82"/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4208666" y="3125890"/>
            <a:ext cx="1359668" cy="246221"/>
          </a:xfrm>
          <a:prstGeom prst="rect">
            <a:avLst/>
          </a:prstGeom>
          <a:solidFill>
            <a:srgbClr val="DCD1DC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rgbClr val="826E82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일대일 제자 양육 </a:t>
            </a:r>
            <a:r>
              <a:rPr lang="en-US" altLang="ko-KR" sz="1000" dirty="0" smtClean="0">
                <a:solidFill>
                  <a:srgbClr val="826E82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1:1</a:t>
            </a:r>
            <a:endParaRPr lang="ko-KR" altLang="en-US" sz="1000" dirty="0">
              <a:solidFill>
                <a:srgbClr val="826E82"/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5647418" y="3125890"/>
            <a:ext cx="1117615" cy="246221"/>
          </a:xfrm>
          <a:prstGeom prst="rect">
            <a:avLst/>
          </a:prstGeom>
          <a:solidFill>
            <a:srgbClr val="DCD1DC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rgbClr val="826E82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말씀과 섬기는 삶</a:t>
            </a:r>
            <a:endParaRPr lang="ko-KR" altLang="en-US" sz="1000" dirty="0">
              <a:solidFill>
                <a:srgbClr val="826E82"/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7088986" y="3128193"/>
            <a:ext cx="955711" cy="246221"/>
          </a:xfrm>
          <a:prstGeom prst="rect">
            <a:avLst/>
          </a:prstGeom>
          <a:solidFill>
            <a:srgbClr val="DCD1DC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smtClean="0">
                <a:solidFill>
                  <a:srgbClr val="826E82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성령 컨퍼런스</a:t>
            </a:r>
            <a:endParaRPr lang="ko-KR" altLang="en-US" sz="1000" dirty="0">
              <a:solidFill>
                <a:srgbClr val="826E82"/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3131834" y="4025890"/>
            <a:ext cx="833883" cy="246221"/>
          </a:xfrm>
          <a:prstGeom prst="rect">
            <a:avLst/>
          </a:prstGeom>
          <a:solidFill>
            <a:srgbClr val="DCD1DC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rgbClr val="826E82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멕시코 선교</a:t>
            </a:r>
            <a:endParaRPr lang="ko-KR" altLang="en-US" sz="1000" dirty="0">
              <a:solidFill>
                <a:srgbClr val="826E82"/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4569578" y="4025890"/>
            <a:ext cx="955711" cy="246221"/>
          </a:xfrm>
          <a:prstGeom prst="rect">
            <a:avLst/>
          </a:prstGeom>
          <a:solidFill>
            <a:srgbClr val="DCD1DC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rgbClr val="826E82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선교사역 영상</a:t>
            </a:r>
            <a:endParaRPr lang="ko-KR" altLang="en-US" sz="1000" dirty="0">
              <a:solidFill>
                <a:srgbClr val="826E82"/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5648826" y="4025890"/>
            <a:ext cx="792205" cy="246221"/>
          </a:xfrm>
          <a:prstGeom prst="rect">
            <a:avLst/>
          </a:prstGeom>
          <a:solidFill>
            <a:srgbClr val="DCD1DC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 err="1" smtClean="0">
                <a:solidFill>
                  <a:srgbClr val="826E82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오지선교지</a:t>
            </a:r>
            <a:endParaRPr lang="ko-KR" altLang="en-US" sz="1000" dirty="0">
              <a:solidFill>
                <a:srgbClr val="826E82"/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6484443" y="4025890"/>
            <a:ext cx="1443024" cy="246221"/>
          </a:xfrm>
          <a:prstGeom prst="rect">
            <a:avLst/>
          </a:prstGeom>
          <a:solidFill>
            <a:srgbClr val="DCD1DC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 err="1" smtClean="0">
                <a:solidFill>
                  <a:srgbClr val="826E82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출판사역</a:t>
            </a:r>
            <a:r>
              <a:rPr lang="ko-KR" altLang="en-US" sz="1000" dirty="0" smtClean="0">
                <a:solidFill>
                  <a:srgbClr val="826E82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 </a:t>
            </a:r>
            <a:r>
              <a:rPr lang="en-US" altLang="ko-KR" sz="1000" dirty="0" smtClean="0">
                <a:solidFill>
                  <a:srgbClr val="826E82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‘</a:t>
            </a:r>
            <a:r>
              <a:rPr lang="ko-KR" altLang="en-US" sz="1000" dirty="0" err="1" smtClean="0">
                <a:solidFill>
                  <a:srgbClr val="826E82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십자가사랑</a:t>
            </a:r>
            <a:r>
              <a:rPr lang="en-US" altLang="ko-KR" sz="1000" dirty="0" smtClean="0">
                <a:solidFill>
                  <a:srgbClr val="826E82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’</a:t>
            </a:r>
            <a:endParaRPr lang="ko-KR" altLang="en-US" sz="1000" dirty="0">
              <a:solidFill>
                <a:srgbClr val="826E82"/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7970879" y="4025890"/>
            <a:ext cx="1037465" cy="246221"/>
          </a:xfrm>
          <a:prstGeom prst="rect">
            <a:avLst/>
          </a:prstGeom>
          <a:solidFill>
            <a:srgbClr val="DCD1DC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rgbClr val="826E82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예수사랑선교회</a:t>
            </a:r>
            <a:endParaRPr lang="ko-KR" altLang="en-US" sz="1000" dirty="0">
              <a:solidFill>
                <a:srgbClr val="826E82"/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3134420" y="4928193"/>
            <a:ext cx="1154483" cy="246221"/>
          </a:xfrm>
          <a:prstGeom prst="rect">
            <a:avLst/>
          </a:prstGeom>
          <a:solidFill>
            <a:srgbClr val="DCD1DC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 err="1" smtClean="0">
                <a:solidFill>
                  <a:srgbClr val="826E82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꿈자랑</a:t>
            </a:r>
            <a:r>
              <a:rPr lang="ko-KR" altLang="en-US" sz="1000" dirty="0" smtClean="0">
                <a:solidFill>
                  <a:srgbClr val="826E82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 유</a:t>
            </a:r>
            <a:r>
              <a:rPr lang="en-US" altLang="ko-KR" sz="1000" dirty="0" smtClean="0">
                <a:solidFill>
                  <a:srgbClr val="826E82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/</a:t>
            </a:r>
            <a:r>
              <a:rPr lang="ko-KR" altLang="en-US" sz="1000" dirty="0" err="1" smtClean="0">
                <a:solidFill>
                  <a:srgbClr val="826E82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초등부</a:t>
            </a:r>
            <a:endParaRPr lang="ko-KR" altLang="en-US" sz="1000" dirty="0">
              <a:solidFill>
                <a:srgbClr val="826E82"/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4571400" y="4929965"/>
            <a:ext cx="1154483" cy="246221"/>
          </a:xfrm>
          <a:prstGeom prst="rect">
            <a:avLst/>
          </a:prstGeom>
          <a:solidFill>
            <a:srgbClr val="DCD1DC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 err="1" smtClean="0">
                <a:solidFill>
                  <a:srgbClr val="826E82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꿈자랑</a:t>
            </a:r>
            <a:r>
              <a:rPr lang="ko-KR" altLang="en-US" sz="1000" dirty="0" smtClean="0">
                <a:solidFill>
                  <a:srgbClr val="826E82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 중</a:t>
            </a:r>
            <a:r>
              <a:rPr lang="en-US" altLang="ko-KR" sz="1000" dirty="0" smtClean="0">
                <a:solidFill>
                  <a:srgbClr val="826E82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/</a:t>
            </a:r>
            <a:r>
              <a:rPr lang="ko-KR" altLang="en-US" sz="1000" dirty="0" smtClean="0">
                <a:solidFill>
                  <a:srgbClr val="826E82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고등부</a:t>
            </a:r>
            <a:endParaRPr lang="ko-KR" altLang="en-US" sz="1000" dirty="0">
              <a:solidFill>
                <a:srgbClr val="826E82"/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6011256" y="4928193"/>
            <a:ext cx="1077539" cy="246221"/>
          </a:xfrm>
          <a:prstGeom prst="rect">
            <a:avLst/>
          </a:prstGeom>
          <a:solidFill>
            <a:srgbClr val="DCD1DC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err="1" smtClean="0">
                <a:solidFill>
                  <a:srgbClr val="826E82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날개펴는</a:t>
            </a:r>
            <a:r>
              <a:rPr lang="ko-KR" altLang="en-US" sz="1000" dirty="0" smtClean="0">
                <a:solidFill>
                  <a:srgbClr val="826E82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 </a:t>
            </a:r>
            <a:r>
              <a:rPr lang="ko-KR" altLang="en-US" sz="1000" dirty="0" err="1" smtClean="0">
                <a:solidFill>
                  <a:srgbClr val="826E82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청년부</a:t>
            </a:r>
            <a:endParaRPr lang="ko-KR" altLang="en-US" sz="1000" dirty="0">
              <a:solidFill>
                <a:srgbClr val="826E82"/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3131519" y="5825809"/>
            <a:ext cx="712054" cy="246221"/>
          </a:xfrm>
          <a:prstGeom prst="rect">
            <a:avLst/>
          </a:prstGeom>
          <a:solidFill>
            <a:srgbClr val="DCD1DC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rgbClr val="826E82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교회 앨범</a:t>
            </a:r>
            <a:endParaRPr lang="ko-KR" altLang="en-US" sz="1000" dirty="0">
              <a:solidFill>
                <a:srgbClr val="826E82"/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4031039" y="5825809"/>
            <a:ext cx="955711" cy="246221"/>
          </a:xfrm>
          <a:prstGeom prst="rect">
            <a:avLst/>
          </a:prstGeom>
          <a:solidFill>
            <a:srgbClr val="DCD1DC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smtClean="0">
                <a:solidFill>
                  <a:srgbClr val="826E82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중보기도 요청</a:t>
            </a:r>
            <a:endParaRPr lang="ko-KR" altLang="en-US" sz="1000" dirty="0">
              <a:solidFill>
                <a:srgbClr val="826E82"/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5201039" y="5825809"/>
            <a:ext cx="671979" cy="246221"/>
          </a:xfrm>
          <a:prstGeom prst="rect">
            <a:avLst/>
          </a:prstGeom>
          <a:solidFill>
            <a:srgbClr val="DCD1DC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rgbClr val="826E82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교회소식</a:t>
            </a:r>
            <a:endParaRPr lang="ko-KR" altLang="en-US" sz="1000" dirty="0">
              <a:solidFill>
                <a:srgbClr val="826E82"/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6191039" y="5825809"/>
            <a:ext cx="671979" cy="246221"/>
          </a:xfrm>
          <a:prstGeom prst="rect">
            <a:avLst/>
          </a:prstGeom>
          <a:solidFill>
            <a:srgbClr val="DCD1DC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 err="1" smtClean="0">
                <a:solidFill>
                  <a:srgbClr val="826E82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교회일정</a:t>
            </a:r>
            <a:endParaRPr lang="ko-KR" altLang="en-US" sz="1000" dirty="0">
              <a:solidFill>
                <a:srgbClr val="826E82"/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7210523" y="5825809"/>
            <a:ext cx="793807" cy="246221"/>
          </a:xfrm>
          <a:prstGeom prst="rect">
            <a:avLst/>
          </a:prstGeom>
          <a:solidFill>
            <a:srgbClr val="DCD1DC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rgbClr val="826E82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자유게시판</a:t>
            </a:r>
            <a:endParaRPr lang="ko-KR" altLang="en-US" sz="1000" dirty="0">
              <a:solidFill>
                <a:srgbClr val="826E82"/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8258438" y="5825809"/>
            <a:ext cx="550152" cy="246221"/>
          </a:xfrm>
          <a:prstGeom prst="rect">
            <a:avLst/>
          </a:prstGeom>
          <a:solidFill>
            <a:srgbClr val="DCD1DC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rgbClr val="826E82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자료실</a:t>
            </a:r>
            <a:endParaRPr lang="ko-KR" altLang="en-US" sz="1000" dirty="0">
              <a:solidFill>
                <a:srgbClr val="826E82"/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3131834" y="4337041"/>
            <a:ext cx="859531" cy="461665"/>
          </a:xfrm>
          <a:prstGeom prst="rect">
            <a:avLst/>
          </a:prstGeom>
          <a:solidFill>
            <a:srgbClr val="DCD1DC"/>
          </a:solidFill>
        </p:spPr>
        <p:txBody>
          <a:bodyPr wrap="none" rtlCol="0">
            <a:spAutoFit/>
          </a:bodyPr>
          <a:lstStyle/>
          <a:p>
            <a:r>
              <a:rPr lang="en-US" altLang="ko-KR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·</a:t>
            </a:r>
            <a:r>
              <a:rPr lang="ko-KR" altLang="en-US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매월 단기선교</a:t>
            </a:r>
            <a:endParaRPr lang="en-US" altLang="ko-KR" sz="600" dirty="0" smtClean="0">
              <a:solidFill>
                <a:schemeClr val="tx1">
                  <a:lumMod val="65000"/>
                  <a:lumOff val="35000"/>
                </a:schemeClr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r>
              <a:rPr lang="en-US" altLang="ko-KR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·Pan da Vida</a:t>
            </a:r>
            <a:r>
              <a:rPr lang="ko-KR" altLang="en-US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선교</a:t>
            </a:r>
            <a:endParaRPr lang="en-US" altLang="ko-KR" sz="600" dirty="0" smtClean="0">
              <a:solidFill>
                <a:schemeClr val="tx1">
                  <a:lumMod val="65000"/>
                  <a:lumOff val="35000"/>
                </a:schemeClr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r>
              <a:rPr lang="en-US" altLang="ko-KR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·</a:t>
            </a:r>
            <a:r>
              <a:rPr lang="ko-KR" altLang="en-US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협력 선교</a:t>
            </a:r>
            <a:endParaRPr lang="en-US" altLang="ko-KR" sz="600" dirty="0" smtClean="0">
              <a:solidFill>
                <a:schemeClr val="tx1">
                  <a:lumMod val="65000"/>
                  <a:lumOff val="35000"/>
                </a:schemeClr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r>
              <a:rPr lang="en-US" altLang="ko-KR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·</a:t>
            </a:r>
            <a:r>
              <a:rPr lang="ko-KR" altLang="en-US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토요일 한글 학교</a:t>
            </a:r>
            <a:endParaRPr lang="en-US" altLang="ko-KR" sz="600" dirty="0" smtClean="0">
              <a:solidFill>
                <a:schemeClr val="tx1">
                  <a:lumMod val="65000"/>
                  <a:lumOff val="35000"/>
                </a:schemeClr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3895283" y="4337041"/>
            <a:ext cx="1191352" cy="369332"/>
          </a:xfrm>
          <a:prstGeom prst="rect">
            <a:avLst/>
          </a:prstGeom>
          <a:solidFill>
            <a:srgbClr val="DCD1DC"/>
          </a:solidFill>
        </p:spPr>
        <p:txBody>
          <a:bodyPr wrap="none" rtlCol="0">
            <a:spAutoFit/>
          </a:bodyPr>
          <a:lstStyle/>
          <a:p>
            <a:r>
              <a:rPr lang="en-US" altLang="ko-KR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·</a:t>
            </a:r>
            <a:r>
              <a:rPr lang="ko-KR" altLang="en-US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복음의 가방 사역</a:t>
            </a:r>
            <a:endParaRPr lang="en-US" altLang="ko-KR" sz="600" dirty="0" smtClean="0">
              <a:solidFill>
                <a:schemeClr val="tx1">
                  <a:lumMod val="65000"/>
                  <a:lumOff val="35000"/>
                </a:schemeClr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r>
              <a:rPr lang="en-US" altLang="ko-KR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·</a:t>
            </a:r>
            <a:r>
              <a:rPr lang="ko-KR" altLang="en-US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선한 사마리아인</a:t>
            </a:r>
            <a:endParaRPr lang="en-US" altLang="ko-KR" sz="600" dirty="0" smtClean="0">
              <a:solidFill>
                <a:schemeClr val="tx1">
                  <a:lumMod val="65000"/>
                  <a:lumOff val="35000"/>
                </a:schemeClr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r>
              <a:rPr lang="en-US" altLang="ko-KR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·</a:t>
            </a:r>
            <a:r>
              <a:rPr lang="ko-KR" altLang="en-US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지역교회 </a:t>
            </a:r>
            <a:r>
              <a:rPr lang="ko-KR" altLang="en-US" sz="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리모델링</a:t>
            </a:r>
            <a:r>
              <a:rPr lang="ko-KR" altLang="en-US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 프로젝트</a:t>
            </a:r>
            <a:endParaRPr lang="en-US" altLang="ko-KR" sz="600" dirty="0" smtClean="0">
              <a:solidFill>
                <a:schemeClr val="tx1">
                  <a:lumMod val="65000"/>
                  <a:lumOff val="35000"/>
                </a:schemeClr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79477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" name="그룹 152"/>
          <p:cNvGrpSpPr/>
          <p:nvPr/>
        </p:nvGrpSpPr>
        <p:grpSpPr>
          <a:xfrm>
            <a:off x="-8015" y="0"/>
            <a:ext cx="9160030" cy="6858000"/>
            <a:chOff x="-8015" y="0"/>
            <a:chExt cx="9160030" cy="6858000"/>
          </a:xfrm>
        </p:grpSpPr>
        <p:cxnSp>
          <p:nvCxnSpPr>
            <p:cNvPr id="154" name="직선 연결선 153"/>
            <p:cNvCxnSpPr/>
            <p:nvPr/>
          </p:nvCxnSpPr>
          <p:spPr>
            <a:xfrm>
              <a:off x="25152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직선 연결선 154"/>
            <p:cNvCxnSpPr/>
            <p:nvPr/>
          </p:nvCxnSpPr>
          <p:spPr>
            <a:xfrm>
              <a:off x="97160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직선 연결선 155"/>
            <p:cNvCxnSpPr/>
            <p:nvPr/>
          </p:nvCxnSpPr>
          <p:spPr>
            <a:xfrm>
              <a:off x="169168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직선 연결선 156"/>
            <p:cNvCxnSpPr/>
            <p:nvPr/>
          </p:nvCxnSpPr>
          <p:spPr>
            <a:xfrm>
              <a:off x="241176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직선 연결선 157"/>
            <p:cNvCxnSpPr/>
            <p:nvPr/>
          </p:nvCxnSpPr>
          <p:spPr>
            <a:xfrm>
              <a:off x="313184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직선 연결선 158"/>
            <p:cNvCxnSpPr/>
            <p:nvPr/>
          </p:nvCxnSpPr>
          <p:spPr>
            <a:xfrm>
              <a:off x="385192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직선 연결선 159"/>
            <p:cNvCxnSpPr/>
            <p:nvPr/>
          </p:nvCxnSpPr>
          <p:spPr>
            <a:xfrm>
              <a:off x="457200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직선 연결선 160"/>
            <p:cNvCxnSpPr/>
            <p:nvPr/>
          </p:nvCxnSpPr>
          <p:spPr>
            <a:xfrm>
              <a:off x="529208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직선 연결선 161"/>
            <p:cNvCxnSpPr/>
            <p:nvPr/>
          </p:nvCxnSpPr>
          <p:spPr>
            <a:xfrm>
              <a:off x="601216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직선 연결선 162"/>
            <p:cNvCxnSpPr/>
            <p:nvPr/>
          </p:nvCxnSpPr>
          <p:spPr>
            <a:xfrm>
              <a:off x="673224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직선 연결선 163"/>
            <p:cNvCxnSpPr/>
            <p:nvPr/>
          </p:nvCxnSpPr>
          <p:spPr>
            <a:xfrm>
              <a:off x="745232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직선 연결선 164"/>
            <p:cNvCxnSpPr/>
            <p:nvPr/>
          </p:nvCxnSpPr>
          <p:spPr>
            <a:xfrm>
              <a:off x="817240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직선 연결선 165"/>
            <p:cNvCxnSpPr/>
            <p:nvPr/>
          </p:nvCxnSpPr>
          <p:spPr>
            <a:xfrm>
              <a:off x="889248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직선 연결선 166"/>
            <p:cNvCxnSpPr/>
            <p:nvPr/>
          </p:nvCxnSpPr>
          <p:spPr>
            <a:xfrm>
              <a:off x="-8015" y="54868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직선 연결선 167"/>
            <p:cNvCxnSpPr/>
            <p:nvPr/>
          </p:nvCxnSpPr>
          <p:spPr>
            <a:xfrm>
              <a:off x="-8015" y="126876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직선 연결선 168"/>
            <p:cNvCxnSpPr/>
            <p:nvPr/>
          </p:nvCxnSpPr>
          <p:spPr>
            <a:xfrm>
              <a:off x="-8015" y="198884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직선 연결선 169"/>
            <p:cNvCxnSpPr/>
            <p:nvPr/>
          </p:nvCxnSpPr>
          <p:spPr>
            <a:xfrm>
              <a:off x="-8015" y="270892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직선 연결선 170"/>
            <p:cNvCxnSpPr/>
            <p:nvPr/>
          </p:nvCxnSpPr>
          <p:spPr>
            <a:xfrm>
              <a:off x="-8015" y="342900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직선 연결선 171"/>
            <p:cNvCxnSpPr/>
            <p:nvPr/>
          </p:nvCxnSpPr>
          <p:spPr>
            <a:xfrm>
              <a:off x="-8015" y="342900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직선 연결선 172"/>
            <p:cNvCxnSpPr/>
            <p:nvPr/>
          </p:nvCxnSpPr>
          <p:spPr>
            <a:xfrm>
              <a:off x="-8015" y="414908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직선 연결선 173"/>
            <p:cNvCxnSpPr/>
            <p:nvPr/>
          </p:nvCxnSpPr>
          <p:spPr>
            <a:xfrm>
              <a:off x="-8015" y="486900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직선 연결선 174"/>
            <p:cNvCxnSpPr/>
            <p:nvPr/>
          </p:nvCxnSpPr>
          <p:spPr>
            <a:xfrm>
              <a:off x="-8015" y="558924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직선 연결선 175"/>
            <p:cNvCxnSpPr/>
            <p:nvPr/>
          </p:nvCxnSpPr>
          <p:spPr>
            <a:xfrm>
              <a:off x="-8015" y="630932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직선 연결선 176"/>
            <p:cNvCxnSpPr/>
            <p:nvPr/>
          </p:nvCxnSpPr>
          <p:spPr>
            <a:xfrm>
              <a:off x="61200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직선 연결선 177"/>
            <p:cNvCxnSpPr/>
            <p:nvPr/>
          </p:nvCxnSpPr>
          <p:spPr>
            <a:xfrm>
              <a:off x="133200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직선 연결선 178"/>
            <p:cNvCxnSpPr/>
            <p:nvPr/>
          </p:nvCxnSpPr>
          <p:spPr>
            <a:xfrm>
              <a:off x="205200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직선 연결선 179"/>
            <p:cNvCxnSpPr/>
            <p:nvPr/>
          </p:nvCxnSpPr>
          <p:spPr>
            <a:xfrm>
              <a:off x="277200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직선 연결선 180"/>
            <p:cNvCxnSpPr/>
            <p:nvPr/>
          </p:nvCxnSpPr>
          <p:spPr>
            <a:xfrm>
              <a:off x="349200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직선 연결선 181"/>
            <p:cNvCxnSpPr/>
            <p:nvPr/>
          </p:nvCxnSpPr>
          <p:spPr>
            <a:xfrm>
              <a:off x="421200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직선 연결선 182"/>
            <p:cNvCxnSpPr/>
            <p:nvPr/>
          </p:nvCxnSpPr>
          <p:spPr>
            <a:xfrm>
              <a:off x="493200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직선 연결선 183"/>
            <p:cNvCxnSpPr/>
            <p:nvPr/>
          </p:nvCxnSpPr>
          <p:spPr>
            <a:xfrm>
              <a:off x="565200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직선 연결선 184"/>
            <p:cNvCxnSpPr/>
            <p:nvPr/>
          </p:nvCxnSpPr>
          <p:spPr>
            <a:xfrm>
              <a:off x="637200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직선 연결선 185"/>
            <p:cNvCxnSpPr/>
            <p:nvPr/>
          </p:nvCxnSpPr>
          <p:spPr>
            <a:xfrm>
              <a:off x="709200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직선 연결선 186"/>
            <p:cNvCxnSpPr/>
            <p:nvPr/>
          </p:nvCxnSpPr>
          <p:spPr>
            <a:xfrm>
              <a:off x="781200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직선 연결선 187"/>
            <p:cNvCxnSpPr/>
            <p:nvPr/>
          </p:nvCxnSpPr>
          <p:spPr>
            <a:xfrm>
              <a:off x="853200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직선 연결선 188"/>
            <p:cNvCxnSpPr/>
            <p:nvPr/>
          </p:nvCxnSpPr>
          <p:spPr>
            <a:xfrm>
              <a:off x="-8015" y="666900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직선 연결선 189"/>
            <p:cNvCxnSpPr/>
            <p:nvPr/>
          </p:nvCxnSpPr>
          <p:spPr>
            <a:xfrm>
              <a:off x="-8015" y="594900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직선 연결선 190"/>
            <p:cNvCxnSpPr/>
            <p:nvPr/>
          </p:nvCxnSpPr>
          <p:spPr>
            <a:xfrm>
              <a:off x="-8015" y="522900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직선 연결선 191"/>
            <p:cNvCxnSpPr/>
            <p:nvPr/>
          </p:nvCxnSpPr>
          <p:spPr>
            <a:xfrm>
              <a:off x="-8015" y="450900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직선 연결선 192"/>
            <p:cNvCxnSpPr/>
            <p:nvPr/>
          </p:nvCxnSpPr>
          <p:spPr>
            <a:xfrm>
              <a:off x="-8015" y="378900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직선 연결선 193"/>
            <p:cNvCxnSpPr/>
            <p:nvPr/>
          </p:nvCxnSpPr>
          <p:spPr>
            <a:xfrm>
              <a:off x="-8015" y="306900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직선 연결선 194"/>
            <p:cNvCxnSpPr/>
            <p:nvPr/>
          </p:nvCxnSpPr>
          <p:spPr>
            <a:xfrm>
              <a:off x="-8015" y="234900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직선 연결선 195"/>
            <p:cNvCxnSpPr/>
            <p:nvPr/>
          </p:nvCxnSpPr>
          <p:spPr>
            <a:xfrm>
              <a:off x="-8015" y="162900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연결선 196"/>
            <p:cNvCxnSpPr/>
            <p:nvPr/>
          </p:nvCxnSpPr>
          <p:spPr>
            <a:xfrm>
              <a:off x="-8015" y="90900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 197"/>
            <p:cNvCxnSpPr/>
            <p:nvPr/>
          </p:nvCxnSpPr>
          <p:spPr>
            <a:xfrm>
              <a:off x="-8015" y="18900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직사각형 3"/>
          <p:cNvSpPr/>
          <p:nvPr/>
        </p:nvSpPr>
        <p:spPr>
          <a:xfrm>
            <a:off x="0" y="909004"/>
            <a:ext cx="971521" cy="5948996"/>
          </a:xfrm>
          <a:prstGeom prst="rect">
            <a:avLst/>
          </a:prstGeom>
          <a:solidFill>
            <a:srgbClr val="826E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cxnSp>
        <p:nvCxnSpPr>
          <p:cNvPr id="61" name="직선 연결선 60"/>
          <p:cNvCxnSpPr/>
          <p:nvPr/>
        </p:nvCxnSpPr>
        <p:spPr>
          <a:xfrm>
            <a:off x="-8015" y="909000"/>
            <a:ext cx="9160030" cy="0"/>
          </a:xfrm>
          <a:prstGeom prst="line">
            <a:avLst/>
          </a:prstGeom>
          <a:ln>
            <a:solidFill>
              <a:srgbClr val="CFC5C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그룹 57"/>
          <p:cNvGrpSpPr/>
          <p:nvPr/>
        </p:nvGrpSpPr>
        <p:grpSpPr>
          <a:xfrm>
            <a:off x="182902" y="147723"/>
            <a:ext cx="5646989" cy="446276"/>
            <a:chOff x="695360" y="1469468"/>
            <a:chExt cx="5646989" cy="446274"/>
          </a:xfrm>
        </p:grpSpPr>
        <p:sp>
          <p:nvSpPr>
            <p:cNvPr id="59" name="TextBox 58"/>
            <p:cNvSpPr txBox="1"/>
            <p:nvPr/>
          </p:nvSpPr>
          <p:spPr>
            <a:xfrm>
              <a:off x="695360" y="1469468"/>
              <a:ext cx="654346" cy="4462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300" dirty="0" smtClean="0">
                  <a:solidFill>
                    <a:srgbClr val="826E82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05.</a:t>
              </a:r>
              <a:endParaRPr lang="ko-KR" altLang="en-US" sz="2300" dirty="0">
                <a:solidFill>
                  <a:srgbClr val="826E82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1416000" y="1469468"/>
              <a:ext cx="4926349" cy="4462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300" dirty="0" smtClean="0">
                  <a:solidFill>
                    <a:srgbClr val="826E82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계획중인 서울예수사랑교회 사이트 맵</a:t>
              </a:r>
              <a:endParaRPr lang="ko-KR" altLang="en-US" sz="2300" dirty="0">
                <a:solidFill>
                  <a:srgbClr val="826E82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201066" y="1264168"/>
            <a:ext cx="569387" cy="2758127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ko-KR" altLang="en-US" sz="2500" dirty="0" smtClean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서울 예수사랑교회</a:t>
            </a:r>
            <a:endParaRPr lang="ko-KR" altLang="en-US" sz="2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54" name="모서리가 둥근 직사각형 53"/>
          <p:cNvSpPr/>
          <p:nvPr/>
        </p:nvSpPr>
        <p:spPr>
          <a:xfrm>
            <a:off x="1331600" y="1273353"/>
            <a:ext cx="1440000" cy="359840"/>
          </a:xfrm>
          <a:prstGeom prst="roundRect">
            <a:avLst>
              <a:gd name="adj" fmla="val 26373"/>
            </a:avLst>
          </a:prstGeom>
          <a:solidFill>
            <a:srgbClr val="826E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환영합니다</a:t>
            </a:r>
            <a:endParaRPr lang="ko-KR" altLang="en-US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55" name="모서리가 둥근 직사각형 54"/>
          <p:cNvSpPr/>
          <p:nvPr/>
        </p:nvSpPr>
        <p:spPr>
          <a:xfrm>
            <a:off x="1338117" y="2341217"/>
            <a:ext cx="1440000" cy="359840"/>
          </a:xfrm>
          <a:prstGeom prst="roundRect">
            <a:avLst>
              <a:gd name="adj" fmla="val 26373"/>
            </a:avLst>
          </a:prstGeom>
          <a:solidFill>
            <a:srgbClr val="826E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소개합니다</a:t>
            </a:r>
            <a:endParaRPr lang="ko-KR" altLang="en-US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56" name="모서리가 둥근 직사각형 55"/>
          <p:cNvSpPr/>
          <p:nvPr/>
        </p:nvSpPr>
        <p:spPr>
          <a:xfrm>
            <a:off x="1331600" y="3428680"/>
            <a:ext cx="1440000" cy="359840"/>
          </a:xfrm>
          <a:prstGeom prst="roundRect">
            <a:avLst>
              <a:gd name="adj" fmla="val 26373"/>
            </a:avLst>
          </a:prstGeom>
          <a:solidFill>
            <a:srgbClr val="826E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예배와 말씀</a:t>
            </a:r>
            <a:endParaRPr lang="ko-KR" altLang="en-US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57" name="모서리가 둥근 직사각형 56"/>
          <p:cNvSpPr/>
          <p:nvPr/>
        </p:nvSpPr>
        <p:spPr>
          <a:xfrm>
            <a:off x="1338117" y="4500081"/>
            <a:ext cx="1440000" cy="359840"/>
          </a:xfrm>
          <a:prstGeom prst="roundRect">
            <a:avLst>
              <a:gd name="adj" fmla="val 26373"/>
            </a:avLst>
          </a:prstGeom>
          <a:solidFill>
            <a:srgbClr val="826E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사역과 선교</a:t>
            </a:r>
            <a:endParaRPr lang="ko-KR" altLang="en-US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63" name="모서리가 둥근 직사각형 62"/>
          <p:cNvSpPr/>
          <p:nvPr/>
        </p:nvSpPr>
        <p:spPr>
          <a:xfrm>
            <a:off x="1338117" y="5589080"/>
            <a:ext cx="1440000" cy="359840"/>
          </a:xfrm>
          <a:prstGeom prst="roundRect">
            <a:avLst>
              <a:gd name="adj" fmla="val 26373"/>
            </a:avLst>
          </a:prstGeom>
          <a:solidFill>
            <a:srgbClr val="826E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성도와 교제</a:t>
            </a:r>
            <a:endParaRPr lang="ko-KR" altLang="en-US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3132630" y="1323927"/>
            <a:ext cx="1199367" cy="246221"/>
          </a:xfrm>
          <a:prstGeom prst="rect">
            <a:avLst/>
          </a:prstGeom>
          <a:solidFill>
            <a:srgbClr val="DCD1DC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smtClean="0">
                <a:solidFill>
                  <a:srgbClr val="826E82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담임목사님 인사말</a:t>
            </a:r>
            <a:endParaRPr lang="ko-KR" altLang="en-US" sz="1000" dirty="0">
              <a:solidFill>
                <a:srgbClr val="826E82"/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3135237" y="2397317"/>
            <a:ext cx="671979" cy="246221"/>
          </a:xfrm>
          <a:prstGeom prst="rect">
            <a:avLst/>
          </a:prstGeom>
          <a:solidFill>
            <a:srgbClr val="DCD1DC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 err="1" smtClean="0">
                <a:solidFill>
                  <a:srgbClr val="826E82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교회비전</a:t>
            </a:r>
            <a:endParaRPr lang="ko-KR" altLang="en-US" sz="1000" dirty="0">
              <a:solidFill>
                <a:srgbClr val="826E82"/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4214876" y="2397317"/>
            <a:ext cx="833883" cy="246221"/>
          </a:xfrm>
          <a:prstGeom prst="rect">
            <a:avLst/>
          </a:prstGeom>
          <a:solidFill>
            <a:srgbClr val="DCD1DC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rgbClr val="826E82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교회 발자취</a:t>
            </a:r>
            <a:endParaRPr lang="ko-KR" altLang="en-US" sz="1000" dirty="0">
              <a:solidFill>
                <a:srgbClr val="826E82"/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6368506" y="2397317"/>
            <a:ext cx="955711" cy="246221"/>
          </a:xfrm>
          <a:prstGeom prst="rect">
            <a:avLst/>
          </a:prstGeom>
          <a:solidFill>
            <a:srgbClr val="DCD1DC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rgbClr val="826E82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섬기는 사람들</a:t>
            </a:r>
            <a:endParaRPr lang="ko-KR" altLang="en-US" sz="1000" dirty="0">
              <a:solidFill>
                <a:srgbClr val="826E82"/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7673836" y="2402058"/>
            <a:ext cx="710451" cy="246221"/>
          </a:xfrm>
          <a:prstGeom prst="rect">
            <a:avLst/>
          </a:prstGeom>
          <a:solidFill>
            <a:srgbClr val="DCD1DC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rgbClr val="826E82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오시는 길</a:t>
            </a:r>
            <a:endParaRPr lang="ko-KR" altLang="en-US" sz="1000" dirty="0">
              <a:solidFill>
                <a:srgbClr val="826E82"/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4568506" y="1330596"/>
            <a:ext cx="1072731" cy="246221"/>
          </a:xfrm>
          <a:prstGeom prst="rect">
            <a:avLst/>
          </a:prstGeom>
          <a:solidFill>
            <a:srgbClr val="DCD1DC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rgbClr val="826E82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2018 </a:t>
            </a:r>
            <a:r>
              <a:rPr lang="ko-KR" altLang="en-US" sz="1000" dirty="0" smtClean="0">
                <a:solidFill>
                  <a:srgbClr val="826E82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목회 계획</a:t>
            </a:r>
            <a:endParaRPr lang="ko-KR" altLang="en-US" sz="1000" dirty="0">
              <a:solidFill>
                <a:srgbClr val="826E82"/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5299467" y="2397317"/>
            <a:ext cx="712054" cy="246221"/>
          </a:xfrm>
          <a:prstGeom prst="rect">
            <a:avLst/>
          </a:prstGeom>
          <a:solidFill>
            <a:srgbClr val="DCD1DC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rgbClr val="826E82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예배 안내</a:t>
            </a:r>
            <a:endParaRPr lang="ko-KR" altLang="en-US" sz="1000" dirty="0">
              <a:solidFill>
                <a:srgbClr val="826E82"/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4569990" y="4557211"/>
            <a:ext cx="1443024" cy="246221"/>
          </a:xfrm>
          <a:prstGeom prst="rect">
            <a:avLst/>
          </a:prstGeom>
          <a:solidFill>
            <a:srgbClr val="DCD1DC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 err="1" smtClean="0">
                <a:solidFill>
                  <a:srgbClr val="826E82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출판사역</a:t>
            </a:r>
            <a:r>
              <a:rPr lang="ko-KR" altLang="en-US" sz="1000" dirty="0" smtClean="0">
                <a:solidFill>
                  <a:srgbClr val="826E82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 </a:t>
            </a:r>
            <a:r>
              <a:rPr lang="en-US" altLang="ko-KR" sz="1000" dirty="0" smtClean="0">
                <a:solidFill>
                  <a:srgbClr val="826E82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‘</a:t>
            </a:r>
            <a:r>
              <a:rPr lang="ko-KR" altLang="en-US" sz="1000" dirty="0" err="1" smtClean="0">
                <a:solidFill>
                  <a:srgbClr val="826E82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십자가사랑</a:t>
            </a:r>
            <a:r>
              <a:rPr lang="en-US" altLang="ko-KR" sz="1000" dirty="0" smtClean="0">
                <a:solidFill>
                  <a:srgbClr val="826E82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’</a:t>
            </a:r>
            <a:endParaRPr lang="ko-KR" altLang="en-US" sz="1000" dirty="0">
              <a:solidFill>
                <a:srgbClr val="826E82"/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3134862" y="4557211"/>
            <a:ext cx="1037465" cy="246221"/>
          </a:xfrm>
          <a:prstGeom prst="rect">
            <a:avLst/>
          </a:prstGeom>
          <a:solidFill>
            <a:srgbClr val="DCD1DC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rgbClr val="826E82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예수사랑선교회</a:t>
            </a:r>
            <a:endParaRPr lang="ko-KR" altLang="en-US" sz="1000" dirty="0">
              <a:solidFill>
                <a:srgbClr val="826E82"/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4227664" y="5645889"/>
            <a:ext cx="712054" cy="246221"/>
          </a:xfrm>
          <a:prstGeom prst="rect">
            <a:avLst/>
          </a:prstGeom>
          <a:solidFill>
            <a:srgbClr val="DCD1DC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rgbClr val="826E82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교회 앨범</a:t>
            </a:r>
            <a:endParaRPr lang="ko-KR" altLang="en-US" sz="1000" dirty="0">
              <a:solidFill>
                <a:srgbClr val="826E82"/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3052301" y="5645889"/>
            <a:ext cx="671979" cy="246221"/>
          </a:xfrm>
          <a:prstGeom prst="rect">
            <a:avLst/>
          </a:prstGeom>
          <a:solidFill>
            <a:srgbClr val="DCD1DC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rgbClr val="826E82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교회소식</a:t>
            </a:r>
            <a:endParaRPr lang="ko-KR" altLang="en-US" sz="1000" dirty="0">
              <a:solidFill>
                <a:srgbClr val="826E82"/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5312836" y="5645889"/>
            <a:ext cx="671979" cy="246221"/>
          </a:xfrm>
          <a:prstGeom prst="rect">
            <a:avLst/>
          </a:prstGeom>
          <a:solidFill>
            <a:srgbClr val="DCD1DC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 err="1" smtClean="0">
                <a:solidFill>
                  <a:srgbClr val="826E82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교회일정</a:t>
            </a:r>
            <a:endParaRPr lang="ko-KR" altLang="en-US" sz="1000" dirty="0">
              <a:solidFill>
                <a:srgbClr val="826E82"/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6380256" y="5645889"/>
            <a:ext cx="550152" cy="246221"/>
          </a:xfrm>
          <a:prstGeom prst="rect">
            <a:avLst/>
          </a:prstGeom>
          <a:solidFill>
            <a:srgbClr val="DCD1DC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rgbClr val="826E82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자료실</a:t>
            </a:r>
            <a:endParaRPr lang="ko-KR" altLang="en-US" sz="1000" dirty="0">
              <a:solidFill>
                <a:srgbClr val="826E82"/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3125548" y="3489783"/>
            <a:ext cx="428323" cy="246221"/>
          </a:xfrm>
          <a:prstGeom prst="rect">
            <a:avLst/>
          </a:prstGeom>
          <a:solidFill>
            <a:srgbClr val="DCD1DC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rgbClr val="826E82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설교</a:t>
            </a:r>
            <a:endParaRPr lang="ko-KR" altLang="en-US" sz="1000" dirty="0">
              <a:solidFill>
                <a:srgbClr val="826E82"/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4211157" y="3489783"/>
            <a:ext cx="428323" cy="246221"/>
          </a:xfrm>
          <a:prstGeom prst="rect">
            <a:avLst/>
          </a:prstGeom>
          <a:solidFill>
            <a:srgbClr val="DCD1DC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rgbClr val="826E82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찬양</a:t>
            </a:r>
            <a:endParaRPr lang="ko-KR" altLang="en-US" sz="1000" dirty="0">
              <a:solidFill>
                <a:srgbClr val="826E82"/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5299467" y="3489783"/>
            <a:ext cx="712054" cy="246221"/>
          </a:xfrm>
          <a:prstGeom prst="rect">
            <a:avLst/>
          </a:prstGeom>
          <a:solidFill>
            <a:srgbClr val="DCD1DC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rgbClr val="826E82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예배 사진</a:t>
            </a:r>
            <a:endParaRPr lang="ko-KR" altLang="en-US" sz="1000" dirty="0">
              <a:solidFill>
                <a:srgbClr val="826E82"/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6375495" y="3489783"/>
            <a:ext cx="428323" cy="246221"/>
          </a:xfrm>
          <a:prstGeom prst="rect">
            <a:avLst/>
          </a:prstGeom>
          <a:solidFill>
            <a:srgbClr val="DCD1DC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rgbClr val="826E82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주보</a:t>
            </a:r>
            <a:endParaRPr lang="ko-KR" altLang="en-US" sz="1000" dirty="0">
              <a:solidFill>
                <a:srgbClr val="826E82"/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6011521" y="1330596"/>
            <a:ext cx="1117615" cy="246221"/>
          </a:xfrm>
          <a:prstGeom prst="rect">
            <a:avLst/>
          </a:prstGeom>
          <a:solidFill>
            <a:srgbClr val="DCD1DC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 err="1" smtClean="0">
                <a:solidFill>
                  <a:srgbClr val="826E82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새가족</a:t>
            </a:r>
            <a:r>
              <a:rPr lang="ko-KR" altLang="en-US" sz="1000" dirty="0" smtClean="0">
                <a:solidFill>
                  <a:srgbClr val="826E82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 등록 안내</a:t>
            </a:r>
            <a:endParaRPr lang="ko-KR" altLang="en-US" sz="1000" dirty="0">
              <a:solidFill>
                <a:srgbClr val="826E82"/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6371147" y="2712260"/>
            <a:ext cx="651140" cy="461665"/>
          </a:xfrm>
          <a:prstGeom prst="rect">
            <a:avLst/>
          </a:prstGeom>
          <a:solidFill>
            <a:srgbClr val="DCD1DC"/>
          </a:solidFill>
        </p:spPr>
        <p:txBody>
          <a:bodyPr wrap="none" rtlCol="0">
            <a:spAutoFit/>
          </a:bodyPr>
          <a:lstStyle/>
          <a:p>
            <a:r>
              <a:rPr lang="en-US" altLang="ko-KR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·</a:t>
            </a:r>
            <a:r>
              <a:rPr lang="ko-KR" altLang="en-US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전도사</a:t>
            </a:r>
            <a:endParaRPr lang="en-US" altLang="ko-KR" sz="600" dirty="0" smtClean="0">
              <a:solidFill>
                <a:schemeClr val="tx1">
                  <a:lumMod val="65000"/>
                  <a:lumOff val="35000"/>
                </a:schemeClr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r>
              <a:rPr lang="en-US" altLang="ko-KR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·</a:t>
            </a:r>
            <a:r>
              <a:rPr lang="ko-KR" altLang="en-US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간사</a:t>
            </a:r>
            <a:endParaRPr lang="en-US" altLang="ko-KR" sz="600" dirty="0">
              <a:solidFill>
                <a:schemeClr val="tx1">
                  <a:lumMod val="65000"/>
                  <a:lumOff val="35000"/>
                </a:schemeClr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r>
              <a:rPr lang="en-US" altLang="ko-KR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·</a:t>
            </a:r>
            <a:r>
              <a:rPr lang="ko-KR" altLang="en-US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협력 목사</a:t>
            </a:r>
            <a:endParaRPr lang="en-US" altLang="ko-KR" sz="600" dirty="0" smtClean="0">
              <a:solidFill>
                <a:schemeClr val="tx1">
                  <a:lumMod val="65000"/>
                  <a:lumOff val="35000"/>
                </a:schemeClr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r>
              <a:rPr lang="en-US" altLang="ko-KR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·</a:t>
            </a:r>
            <a:r>
              <a:rPr lang="ko-KR" altLang="en-US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협력 전도사</a:t>
            </a:r>
            <a:endParaRPr lang="en-US" altLang="ko-KR" sz="600" dirty="0" smtClean="0">
              <a:solidFill>
                <a:schemeClr val="tx1">
                  <a:lumMod val="65000"/>
                  <a:lumOff val="35000"/>
                </a:schemeClr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3130586" y="3789994"/>
            <a:ext cx="103105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·</a:t>
            </a:r>
            <a:r>
              <a:rPr lang="ko-KR" altLang="en-US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주일 대 예배</a:t>
            </a:r>
            <a:endParaRPr lang="en-US" altLang="ko-KR" sz="800" dirty="0" smtClean="0">
              <a:solidFill>
                <a:schemeClr val="tx1">
                  <a:lumMod val="65000"/>
                  <a:lumOff val="35000"/>
                </a:schemeClr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r>
              <a:rPr lang="en-US" altLang="ko-KR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·</a:t>
            </a:r>
            <a:r>
              <a:rPr lang="ko-KR" altLang="en-US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경배와 찬양 예배</a:t>
            </a:r>
            <a:endParaRPr lang="en-US" altLang="ko-KR" sz="800" dirty="0" smtClean="0">
              <a:solidFill>
                <a:schemeClr val="tx1">
                  <a:lumMod val="65000"/>
                  <a:lumOff val="35000"/>
                </a:schemeClr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r>
              <a:rPr lang="en-US" altLang="ko-KR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·</a:t>
            </a:r>
            <a:r>
              <a:rPr lang="ko-KR" altLang="en-US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수요 예배</a:t>
            </a:r>
            <a:endParaRPr lang="en-US" altLang="ko-KR" sz="800" dirty="0" smtClean="0">
              <a:solidFill>
                <a:schemeClr val="tx1">
                  <a:lumMod val="65000"/>
                  <a:lumOff val="35000"/>
                </a:schemeClr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r>
              <a:rPr lang="en-US" altLang="ko-KR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·</a:t>
            </a:r>
            <a:r>
              <a:rPr lang="ko-KR" altLang="en-US" sz="8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금요</a:t>
            </a:r>
            <a:r>
              <a:rPr lang="ko-KR" altLang="en-US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 기도회</a:t>
            </a:r>
            <a:endParaRPr lang="en-US" altLang="ko-KR" sz="800" dirty="0" smtClean="0">
              <a:solidFill>
                <a:schemeClr val="tx1">
                  <a:lumMod val="65000"/>
                  <a:lumOff val="35000"/>
                </a:schemeClr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r>
              <a:rPr lang="en-US" altLang="ko-KR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·</a:t>
            </a:r>
            <a:r>
              <a:rPr lang="ko-KR" altLang="en-US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특별 집회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47644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" name="그룹 152"/>
          <p:cNvGrpSpPr/>
          <p:nvPr/>
        </p:nvGrpSpPr>
        <p:grpSpPr>
          <a:xfrm>
            <a:off x="-8015" y="0"/>
            <a:ext cx="9160030" cy="6858000"/>
            <a:chOff x="-8015" y="0"/>
            <a:chExt cx="9160030" cy="6858000"/>
          </a:xfrm>
        </p:grpSpPr>
        <p:cxnSp>
          <p:nvCxnSpPr>
            <p:cNvPr id="154" name="직선 연결선 153"/>
            <p:cNvCxnSpPr/>
            <p:nvPr/>
          </p:nvCxnSpPr>
          <p:spPr>
            <a:xfrm>
              <a:off x="25152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직선 연결선 154"/>
            <p:cNvCxnSpPr/>
            <p:nvPr/>
          </p:nvCxnSpPr>
          <p:spPr>
            <a:xfrm>
              <a:off x="97160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직선 연결선 155"/>
            <p:cNvCxnSpPr/>
            <p:nvPr/>
          </p:nvCxnSpPr>
          <p:spPr>
            <a:xfrm>
              <a:off x="169168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직선 연결선 156"/>
            <p:cNvCxnSpPr/>
            <p:nvPr/>
          </p:nvCxnSpPr>
          <p:spPr>
            <a:xfrm>
              <a:off x="241176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직선 연결선 157"/>
            <p:cNvCxnSpPr/>
            <p:nvPr/>
          </p:nvCxnSpPr>
          <p:spPr>
            <a:xfrm>
              <a:off x="313184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직선 연결선 158"/>
            <p:cNvCxnSpPr/>
            <p:nvPr/>
          </p:nvCxnSpPr>
          <p:spPr>
            <a:xfrm>
              <a:off x="385192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직선 연결선 159"/>
            <p:cNvCxnSpPr/>
            <p:nvPr/>
          </p:nvCxnSpPr>
          <p:spPr>
            <a:xfrm>
              <a:off x="457200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직선 연결선 160"/>
            <p:cNvCxnSpPr/>
            <p:nvPr/>
          </p:nvCxnSpPr>
          <p:spPr>
            <a:xfrm>
              <a:off x="529208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직선 연결선 161"/>
            <p:cNvCxnSpPr/>
            <p:nvPr/>
          </p:nvCxnSpPr>
          <p:spPr>
            <a:xfrm>
              <a:off x="601216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직선 연결선 162"/>
            <p:cNvCxnSpPr/>
            <p:nvPr/>
          </p:nvCxnSpPr>
          <p:spPr>
            <a:xfrm>
              <a:off x="673224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직선 연결선 163"/>
            <p:cNvCxnSpPr/>
            <p:nvPr/>
          </p:nvCxnSpPr>
          <p:spPr>
            <a:xfrm>
              <a:off x="745232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직선 연결선 164"/>
            <p:cNvCxnSpPr/>
            <p:nvPr/>
          </p:nvCxnSpPr>
          <p:spPr>
            <a:xfrm>
              <a:off x="817240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직선 연결선 165"/>
            <p:cNvCxnSpPr/>
            <p:nvPr/>
          </p:nvCxnSpPr>
          <p:spPr>
            <a:xfrm>
              <a:off x="889248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직선 연결선 166"/>
            <p:cNvCxnSpPr/>
            <p:nvPr/>
          </p:nvCxnSpPr>
          <p:spPr>
            <a:xfrm>
              <a:off x="-8015" y="54868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직선 연결선 167"/>
            <p:cNvCxnSpPr/>
            <p:nvPr/>
          </p:nvCxnSpPr>
          <p:spPr>
            <a:xfrm>
              <a:off x="-8015" y="126876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직선 연결선 168"/>
            <p:cNvCxnSpPr/>
            <p:nvPr/>
          </p:nvCxnSpPr>
          <p:spPr>
            <a:xfrm>
              <a:off x="-8015" y="198884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직선 연결선 169"/>
            <p:cNvCxnSpPr/>
            <p:nvPr/>
          </p:nvCxnSpPr>
          <p:spPr>
            <a:xfrm>
              <a:off x="-8015" y="270892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직선 연결선 170"/>
            <p:cNvCxnSpPr/>
            <p:nvPr/>
          </p:nvCxnSpPr>
          <p:spPr>
            <a:xfrm>
              <a:off x="-8015" y="342900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직선 연결선 171"/>
            <p:cNvCxnSpPr/>
            <p:nvPr/>
          </p:nvCxnSpPr>
          <p:spPr>
            <a:xfrm>
              <a:off x="-8015" y="342900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직선 연결선 172"/>
            <p:cNvCxnSpPr/>
            <p:nvPr/>
          </p:nvCxnSpPr>
          <p:spPr>
            <a:xfrm>
              <a:off x="-8015" y="414908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직선 연결선 173"/>
            <p:cNvCxnSpPr/>
            <p:nvPr/>
          </p:nvCxnSpPr>
          <p:spPr>
            <a:xfrm>
              <a:off x="-8015" y="486900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직선 연결선 174"/>
            <p:cNvCxnSpPr/>
            <p:nvPr/>
          </p:nvCxnSpPr>
          <p:spPr>
            <a:xfrm>
              <a:off x="-8015" y="558924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직선 연결선 175"/>
            <p:cNvCxnSpPr/>
            <p:nvPr/>
          </p:nvCxnSpPr>
          <p:spPr>
            <a:xfrm>
              <a:off x="-8015" y="630932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직선 연결선 176"/>
            <p:cNvCxnSpPr/>
            <p:nvPr/>
          </p:nvCxnSpPr>
          <p:spPr>
            <a:xfrm>
              <a:off x="61200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직선 연결선 177"/>
            <p:cNvCxnSpPr/>
            <p:nvPr/>
          </p:nvCxnSpPr>
          <p:spPr>
            <a:xfrm>
              <a:off x="133200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직선 연결선 178"/>
            <p:cNvCxnSpPr/>
            <p:nvPr/>
          </p:nvCxnSpPr>
          <p:spPr>
            <a:xfrm>
              <a:off x="205200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직선 연결선 179"/>
            <p:cNvCxnSpPr/>
            <p:nvPr/>
          </p:nvCxnSpPr>
          <p:spPr>
            <a:xfrm>
              <a:off x="277200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직선 연결선 180"/>
            <p:cNvCxnSpPr/>
            <p:nvPr/>
          </p:nvCxnSpPr>
          <p:spPr>
            <a:xfrm>
              <a:off x="349200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직선 연결선 181"/>
            <p:cNvCxnSpPr/>
            <p:nvPr/>
          </p:nvCxnSpPr>
          <p:spPr>
            <a:xfrm>
              <a:off x="421200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직선 연결선 182"/>
            <p:cNvCxnSpPr/>
            <p:nvPr/>
          </p:nvCxnSpPr>
          <p:spPr>
            <a:xfrm>
              <a:off x="493200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직선 연결선 183"/>
            <p:cNvCxnSpPr/>
            <p:nvPr/>
          </p:nvCxnSpPr>
          <p:spPr>
            <a:xfrm>
              <a:off x="565200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직선 연결선 184"/>
            <p:cNvCxnSpPr/>
            <p:nvPr/>
          </p:nvCxnSpPr>
          <p:spPr>
            <a:xfrm>
              <a:off x="637200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직선 연결선 185"/>
            <p:cNvCxnSpPr/>
            <p:nvPr/>
          </p:nvCxnSpPr>
          <p:spPr>
            <a:xfrm>
              <a:off x="709200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직선 연결선 186"/>
            <p:cNvCxnSpPr/>
            <p:nvPr/>
          </p:nvCxnSpPr>
          <p:spPr>
            <a:xfrm>
              <a:off x="781200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직선 연결선 187"/>
            <p:cNvCxnSpPr/>
            <p:nvPr/>
          </p:nvCxnSpPr>
          <p:spPr>
            <a:xfrm>
              <a:off x="853200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직선 연결선 188"/>
            <p:cNvCxnSpPr/>
            <p:nvPr/>
          </p:nvCxnSpPr>
          <p:spPr>
            <a:xfrm>
              <a:off x="-8015" y="666900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직선 연결선 189"/>
            <p:cNvCxnSpPr/>
            <p:nvPr/>
          </p:nvCxnSpPr>
          <p:spPr>
            <a:xfrm>
              <a:off x="-8015" y="594900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직선 연결선 190"/>
            <p:cNvCxnSpPr/>
            <p:nvPr/>
          </p:nvCxnSpPr>
          <p:spPr>
            <a:xfrm>
              <a:off x="-8015" y="522900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직선 연결선 191"/>
            <p:cNvCxnSpPr/>
            <p:nvPr/>
          </p:nvCxnSpPr>
          <p:spPr>
            <a:xfrm>
              <a:off x="-8015" y="450900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직선 연결선 192"/>
            <p:cNvCxnSpPr/>
            <p:nvPr/>
          </p:nvCxnSpPr>
          <p:spPr>
            <a:xfrm>
              <a:off x="-8015" y="378900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직선 연결선 193"/>
            <p:cNvCxnSpPr/>
            <p:nvPr/>
          </p:nvCxnSpPr>
          <p:spPr>
            <a:xfrm>
              <a:off x="-8015" y="306900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직선 연결선 194"/>
            <p:cNvCxnSpPr/>
            <p:nvPr/>
          </p:nvCxnSpPr>
          <p:spPr>
            <a:xfrm>
              <a:off x="-8015" y="234900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직선 연결선 195"/>
            <p:cNvCxnSpPr/>
            <p:nvPr/>
          </p:nvCxnSpPr>
          <p:spPr>
            <a:xfrm>
              <a:off x="-8015" y="162900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연결선 196"/>
            <p:cNvCxnSpPr/>
            <p:nvPr/>
          </p:nvCxnSpPr>
          <p:spPr>
            <a:xfrm>
              <a:off x="-8015" y="90900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 197"/>
            <p:cNvCxnSpPr/>
            <p:nvPr/>
          </p:nvCxnSpPr>
          <p:spPr>
            <a:xfrm>
              <a:off x="-8015" y="18900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직사각형 3"/>
          <p:cNvSpPr/>
          <p:nvPr/>
        </p:nvSpPr>
        <p:spPr>
          <a:xfrm>
            <a:off x="0" y="909004"/>
            <a:ext cx="9144000" cy="5400316"/>
          </a:xfrm>
          <a:prstGeom prst="rect">
            <a:avLst/>
          </a:prstGeom>
          <a:solidFill>
            <a:srgbClr val="826E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61" name="직선 연결선 60"/>
          <p:cNvCxnSpPr/>
          <p:nvPr/>
        </p:nvCxnSpPr>
        <p:spPr>
          <a:xfrm>
            <a:off x="-8015" y="909000"/>
            <a:ext cx="9160030" cy="0"/>
          </a:xfrm>
          <a:prstGeom prst="line">
            <a:avLst/>
          </a:prstGeom>
          <a:ln>
            <a:solidFill>
              <a:srgbClr val="CFC5C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그룹 57"/>
          <p:cNvGrpSpPr/>
          <p:nvPr/>
        </p:nvGrpSpPr>
        <p:grpSpPr>
          <a:xfrm>
            <a:off x="182902" y="147723"/>
            <a:ext cx="3878877" cy="446276"/>
            <a:chOff x="695360" y="1469468"/>
            <a:chExt cx="3878877" cy="446274"/>
          </a:xfrm>
        </p:grpSpPr>
        <p:sp>
          <p:nvSpPr>
            <p:cNvPr id="59" name="TextBox 58"/>
            <p:cNvSpPr txBox="1"/>
            <p:nvPr/>
          </p:nvSpPr>
          <p:spPr>
            <a:xfrm>
              <a:off x="695360" y="1469468"/>
              <a:ext cx="654346" cy="4462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300" dirty="0" smtClean="0">
                  <a:solidFill>
                    <a:srgbClr val="826E82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06.</a:t>
              </a:r>
              <a:endParaRPr lang="ko-KR" altLang="en-US" sz="2300" dirty="0">
                <a:solidFill>
                  <a:srgbClr val="826E82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1416000" y="1469468"/>
              <a:ext cx="3158237" cy="4462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300" dirty="0" smtClean="0">
                  <a:solidFill>
                    <a:srgbClr val="826E82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사이트 디자인 레이아웃</a:t>
              </a:r>
              <a:endParaRPr lang="ko-KR" altLang="en-US" sz="2300" dirty="0">
                <a:solidFill>
                  <a:srgbClr val="826E82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endParaRPr>
            </a:p>
          </p:txBody>
        </p:sp>
      </p:grpSp>
      <p:sp>
        <p:nvSpPr>
          <p:cNvPr id="2" name="직사각형 1"/>
          <p:cNvSpPr/>
          <p:nvPr/>
        </p:nvSpPr>
        <p:spPr>
          <a:xfrm>
            <a:off x="970844" y="921483"/>
            <a:ext cx="7192784" cy="53878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4" name="그림 6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" b="95577"/>
          <a:stretch/>
        </p:blipFill>
        <p:spPr>
          <a:xfrm>
            <a:off x="971084" y="909000"/>
            <a:ext cx="7192544" cy="18026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620785" y="918556"/>
            <a:ext cx="1571264" cy="21544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www.seouljesuslovechurch.org</a:t>
            </a:r>
            <a:endParaRPr lang="ko-KR" altLang="en-US" sz="8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981771" y="910676"/>
            <a:ext cx="7181857" cy="58120"/>
          </a:xfrm>
          <a:prstGeom prst="rect">
            <a:avLst/>
          </a:prstGeom>
          <a:solidFill>
            <a:srgbClr val="4D4C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970844" y="1089000"/>
            <a:ext cx="7201556" cy="0"/>
          </a:xfrm>
          <a:prstGeom prst="line">
            <a:avLst/>
          </a:prstGeom>
          <a:ln w="9525">
            <a:solidFill>
              <a:srgbClr val="4D4C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970844" y="1809000"/>
            <a:ext cx="7192784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074005" y="1196946"/>
            <a:ext cx="1612942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500" dirty="0" smtClean="0">
                <a:solidFill>
                  <a:schemeClr val="accent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서울예수사랑교회</a:t>
            </a:r>
            <a:endParaRPr lang="en-US" altLang="ko-KR" sz="1500" dirty="0" smtClean="0">
              <a:solidFill>
                <a:schemeClr val="accent1">
                  <a:lumMod val="50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 algn="ctr"/>
            <a:r>
              <a:rPr lang="en-US" altLang="ko-KR" sz="950" dirty="0" smtClean="0">
                <a:solidFill>
                  <a:schemeClr val="accent1">
                    <a:lumMod val="50000"/>
                  </a:schemeClr>
                </a:solidFill>
                <a:latin typeface="-윤명조220" panose="02030504000101010101" pitchFamily="18" charset="-127"/>
                <a:ea typeface="-윤명조220" panose="02030504000101010101" pitchFamily="18" charset="-127"/>
              </a:rPr>
              <a:t>Seoul Jesus Love Church</a:t>
            </a:r>
            <a:endParaRPr lang="ko-KR" altLang="en-US" sz="950" dirty="0">
              <a:solidFill>
                <a:schemeClr val="accent1">
                  <a:lumMod val="50000"/>
                </a:schemeClr>
              </a:solidFill>
              <a:latin typeface="-윤명조220" panose="02030504000101010101" pitchFamily="18" charset="-127"/>
              <a:ea typeface="-윤명조220" panose="02030504000101010101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866579" y="1297778"/>
            <a:ext cx="8899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환영합니다</a:t>
            </a:r>
            <a:endParaRPr lang="ko-KR" altLang="en-US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3887413" y="1297778"/>
            <a:ext cx="8899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소개합니다</a:t>
            </a:r>
            <a:endParaRPr lang="ko-KR" altLang="en-US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4908247" y="1297778"/>
            <a:ext cx="9573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예배와 말씀</a:t>
            </a:r>
            <a:endParaRPr lang="ko-KR" altLang="en-US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5996407" y="1297778"/>
            <a:ext cx="9573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사역과 선교</a:t>
            </a:r>
            <a:endParaRPr lang="ko-KR" altLang="en-US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7084568" y="1297778"/>
            <a:ext cx="9444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성도와 교제</a:t>
            </a:r>
            <a:endParaRPr lang="ko-KR" altLang="en-US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370"/>
          <a:stretch/>
        </p:blipFill>
        <p:spPr>
          <a:xfrm>
            <a:off x="1222739" y="2033679"/>
            <a:ext cx="6688993" cy="3910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78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" name="그룹 152"/>
          <p:cNvGrpSpPr/>
          <p:nvPr/>
        </p:nvGrpSpPr>
        <p:grpSpPr>
          <a:xfrm>
            <a:off x="-8015" y="0"/>
            <a:ext cx="9160030" cy="6858000"/>
            <a:chOff x="-8015" y="0"/>
            <a:chExt cx="9160030" cy="6858000"/>
          </a:xfrm>
        </p:grpSpPr>
        <p:cxnSp>
          <p:nvCxnSpPr>
            <p:cNvPr id="154" name="직선 연결선 153"/>
            <p:cNvCxnSpPr/>
            <p:nvPr/>
          </p:nvCxnSpPr>
          <p:spPr>
            <a:xfrm>
              <a:off x="25152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직선 연결선 154"/>
            <p:cNvCxnSpPr/>
            <p:nvPr/>
          </p:nvCxnSpPr>
          <p:spPr>
            <a:xfrm>
              <a:off x="97160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직선 연결선 155"/>
            <p:cNvCxnSpPr/>
            <p:nvPr/>
          </p:nvCxnSpPr>
          <p:spPr>
            <a:xfrm>
              <a:off x="169168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직선 연결선 156"/>
            <p:cNvCxnSpPr/>
            <p:nvPr/>
          </p:nvCxnSpPr>
          <p:spPr>
            <a:xfrm>
              <a:off x="241176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직선 연결선 157"/>
            <p:cNvCxnSpPr/>
            <p:nvPr/>
          </p:nvCxnSpPr>
          <p:spPr>
            <a:xfrm>
              <a:off x="313184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직선 연결선 158"/>
            <p:cNvCxnSpPr/>
            <p:nvPr/>
          </p:nvCxnSpPr>
          <p:spPr>
            <a:xfrm>
              <a:off x="385192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직선 연결선 159"/>
            <p:cNvCxnSpPr/>
            <p:nvPr/>
          </p:nvCxnSpPr>
          <p:spPr>
            <a:xfrm>
              <a:off x="457200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직선 연결선 160"/>
            <p:cNvCxnSpPr/>
            <p:nvPr/>
          </p:nvCxnSpPr>
          <p:spPr>
            <a:xfrm>
              <a:off x="529208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직선 연결선 161"/>
            <p:cNvCxnSpPr/>
            <p:nvPr/>
          </p:nvCxnSpPr>
          <p:spPr>
            <a:xfrm>
              <a:off x="601216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직선 연결선 162"/>
            <p:cNvCxnSpPr/>
            <p:nvPr/>
          </p:nvCxnSpPr>
          <p:spPr>
            <a:xfrm>
              <a:off x="673224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직선 연결선 163"/>
            <p:cNvCxnSpPr/>
            <p:nvPr/>
          </p:nvCxnSpPr>
          <p:spPr>
            <a:xfrm>
              <a:off x="745232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직선 연결선 164"/>
            <p:cNvCxnSpPr/>
            <p:nvPr/>
          </p:nvCxnSpPr>
          <p:spPr>
            <a:xfrm>
              <a:off x="817240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직선 연결선 165"/>
            <p:cNvCxnSpPr/>
            <p:nvPr/>
          </p:nvCxnSpPr>
          <p:spPr>
            <a:xfrm>
              <a:off x="889248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직선 연결선 166"/>
            <p:cNvCxnSpPr/>
            <p:nvPr/>
          </p:nvCxnSpPr>
          <p:spPr>
            <a:xfrm>
              <a:off x="-8015" y="54868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직선 연결선 167"/>
            <p:cNvCxnSpPr/>
            <p:nvPr/>
          </p:nvCxnSpPr>
          <p:spPr>
            <a:xfrm>
              <a:off x="-8015" y="126876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직선 연결선 168"/>
            <p:cNvCxnSpPr/>
            <p:nvPr/>
          </p:nvCxnSpPr>
          <p:spPr>
            <a:xfrm>
              <a:off x="-8015" y="198884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직선 연결선 169"/>
            <p:cNvCxnSpPr/>
            <p:nvPr/>
          </p:nvCxnSpPr>
          <p:spPr>
            <a:xfrm>
              <a:off x="-8015" y="270892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직선 연결선 170"/>
            <p:cNvCxnSpPr/>
            <p:nvPr/>
          </p:nvCxnSpPr>
          <p:spPr>
            <a:xfrm>
              <a:off x="-8015" y="342900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직선 연결선 171"/>
            <p:cNvCxnSpPr/>
            <p:nvPr/>
          </p:nvCxnSpPr>
          <p:spPr>
            <a:xfrm>
              <a:off x="-8015" y="342900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직선 연결선 172"/>
            <p:cNvCxnSpPr/>
            <p:nvPr/>
          </p:nvCxnSpPr>
          <p:spPr>
            <a:xfrm>
              <a:off x="-8015" y="414908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직선 연결선 173"/>
            <p:cNvCxnSpPr/>
            <p:nvPr/>
          </p:nvCxnSpPr>
          <p:spPr>
            <a:xfrm>
              <a:off x="-8015" y="486900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직선 연결선 174"/>
            <p:cNvCxnSpPr/>
            <p:nvPr/>
          </p:nvCxnSpPr>
          <p:spPr>
            <a:xfrm>
              <a:off x="-8015" y="558924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직선 연결선 175"/>
            <p:cNvCxnSpPr/>
            <p:nvPr/>
          </p:nvCxnSpPr>
          <p:spPr>
            <a:xfrm>
              <a:off x="-8015" y="630932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직선 연결선 176"/>
            <p:cNvCxnSpPr/>
            <p:nvPr/>
          </p:nvCxnSpPr>
          <p:spPr>
            <a:xfrm>
              <a:off x="61200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직선 연결선 177"/>
            <p:cNvCxnSpPr/>
            <p:nvPr/>
          </p:nvCxnSpPr>
          <p:spPr>
            <a:xfrm>
              <a:off x="133200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직선 연결선 178"/>
            <p:cNvCxnSpPr/>
            <p:nvPr/>
          </p:nvCxnSpPr>
          <p:spPr>
            <a:xfrm>
              <a:off x="205200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직선 연결선 179"/>
            <p:cNvCxnSpPr/>
            <p:nvPr/>
          </p:nvCxnSpPr>
          <p:spPr>
            <a:xfrm>
              <a:off x="277200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직선 연결선 180"/>
            <p:cNvCxnSpPr/>
            <p:nvPr/>
          </p:nvCxnSpPr>
          <p:spPr>
            <a:xfrm>
              <a:off x="349200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직선 연결선 181"/>
            <p:cNvCxnSpPr/>
            <p:nvPr/>
          </p:nvCxnSpPr>
          <p:spPr>
            <a:xfrm>
              <a:off x="421200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직선 연결선 182"/>
            <p:cNvCxnSpPr/>
            <p:nvPr/>
          </p:nvCxnSpPr>
          <p:spPr>
            <a:xfrm>
              <a:off x="493200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직선 연결선 183"/>
            <p:cNvCxnSpPr/>
            <p:nvPr/>
          </p:nvCxnSpPr>
          <p:spPr>
            <a:xfrm>
              <a:off x="565200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직선 연결선 184"/>
            <p:cNvCxnSpPr/>
            <p:nvPr/>
          </p:nvCxnSpPr>
          <p:spPr>
            <a:xfrm>
              <a:off x="637200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직선 연결선 185"/>
            <p:cNvCxnSpPr/>
            <p:nvPr/>
          </p:nvCxnSpPr>
          <p:spPr>
            <a:xfrm>
              <a:off x="709200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직선 연결선 186"/>
            <p:cNvCxnSpPr/>
            <p:nvPr/>
          </p:nvCxnSpPr>
          <p:spPr>
            <a:xfrm>
              <a:off x="781200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직선 연결선 187"/>
            <p:cNvCxnSpPr/>
            <p:nvPr/>
          </p:nvCxnSpPr>
          <p:spPr>
            <a:xfrm>
              <a:off x="853200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직선 연결선 188"/>
            <p:cNvCxnSpPr/>
            <p:nvPr/>
          </p:nvCxnSpPr>
          <p:spPr>
            <a:xfrm>
              <a:off x="-8015" y="666900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직선 연결선 189"/>
            <p:cNvCxnSpPr/>
            <p:nvPr/>
          </p:nvCxnSpPr>
          <p:spPr>
            <a:xfrm>
              <a:off x="-8015" y="594900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직선 연결선 190"/>
            <p:cNvCxnSpPr/>
            <p:nvPr/>
          </p:nvCxnSpPr>
          <p:spPr>
            <a:xfrm>
              <a:off x="-8015" y="522900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직선 연결선 191"/>
            <p:cNvCxnSpPr/>
            <p:nvPr/>
          </p:nvCxnSpPr>
          <p:spPr>
            <a:xfrm>
              <a:off x="-8015" y="450900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직선 연결선 192"/>
            <p:cNvCxnSpPr/>
            <p:nvPr/>
          </p:nvCxnSpPr>
          <p:spPr>
            <a:xfrm>
              <a:off x="-8015" y="378900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직선 연결선 193"/>
            <p:cNvCxnSpPr/>
            <p:nvPr/>
          </p:nvCxnSpPr>
          <p:spPr>
            <a:xfrm>
              <a:off x="-8015" y="306900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직선 연결선 194"/>
            <p:cNvCxnSpPr/>
            <p:nvPr/>
          </p:nvCxnSpPr>
          <p:spPr>
            <a:xfrm>
              <a:off x="-8015" y="234900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직선 연결선 195"/>
            <p:cNvCxnSpPr/>
            <p:nvPr/>
          </p:nvCxnSpPr>
          <p:spPr>
            <a:xfrm>
              <a:off x="-8015" y="162900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연결선 196"/>
            <p:cNvCxnSpPr/>
            <p:nvPr/>
          </p:nvCxnSpPr>
          <p:spPr>
            <a:xfrm>
              <a:off x="-8015" y="90900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 197"/>
            <p:cNvCxnSpPr/>
            <p:nvPr/>
          </p:nvCxnSpPr>
          <p:spPr>
            <a:xfrm>
              <a:off x="-8015" y="18900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직사각형 3"/>
          <p:cNvSpPr/>
          <p:nvPr/>
        </p:nvSpPr>
        <p:spPr>
          <a:xfrm>
            <a:off x="0" y="909004"/>
            <a:ext cx="9144000" cy="3959681"/>
          </a:xfrm>
          <a:prstGeom prst="rect">
            <a:avLst/>
          </a:prstGeom>
          <a:solidFill>
            <a:srgbClr val="826E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61" name="직선 연결선 60"/>
          <p:cNvCxnSpPr/>
          <p:nvPr/>
        </p:nvCxnSpPr>
        <p:spPr>
          <a:xfrm>
            <a:off x="-8015" y="909000"/>
            <a:ext cx="9160030" cy="0"/>
          </a:xfrm>
          <a:prstGeom prst="line">
            <a:avLst/>
          </a:prstGeom>
          <a:ln>
            <a:solidFill>
              <a:srgbClr val="CFC5C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그룹 24"/>
          <p:cNvGrpSpPr/>
          <p:nvPr/>
        </p:nvGrpSpPr>
        <p:grpSpPr>
          <a:xfrm>
            <a:off x="182902" y="147723"/>
            <a:ext cx="2495485" cy="446277"/>
            <a:chOff x="695360" y="1469468"/>
            <a:chExt cx="2495485" cy="446275"/>
          </a:xfrm>
        </p:grpSpPr>
        <p:sp>
          <p:nvSpPr>
            <p:cNvPr id="5" name="TextBox 4"/>
            <p:cNvSpPr txBox="1"/>
            <p:nvPr/>
          </p:nvSpPr>
          <p:spPr>
            <a:xfrm>
              <a:off x="695360" y="1469468"/>
              <a:ext cx="654346" cy="446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300" dirty="0">
                  <a:solidFill>
                    <a:srgbClr val="826E82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01.</a:t>
              </a:r>
              <a:endParaRPr lang="ko-KR" altLang="en-US" sz="2300" dirty="0">
                <a:solidFill>
                  <a:srgbClr val="826E82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1416000" y="1469468"/>
              <a:ext cx="1774845" cy="4462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300" dirty="0" err="1" smtClean="0">
                  <a:solidFill>
                    <a:srgbClr val="826E82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홈페이지란</a:t>
              </a:r>
              <a:r>
                <a:rPr lang="en-US" altLang="ko-KR" sz="2300" dirty="0">
                  <a:solidFill>
                    <a:srgbClr val="826E82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?</a:t>
              </a:r>
              <a:endParaRPr lang="ko-KR" altLang="en-US" sz="2300" dirty="0">
                <a:solidFill>
                  <a:srgbClr val="826E82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endParaRPr>
            </a:p>
          </p:txBody>
        </p:sp>
      </p:grpSp>
      <p:sp>
        <p:nvSpPr>
          <p:cNvPr id="65" name="TextBox 64"/>
          <p:cNvSpPr txBox="1"/>
          <p:nvPr/>
        </p:nvSpPr>
        <p:spPr>
          <a:xfrm>
            <a:off x="626000" y="1279926"/>
            <a:ext cx="8518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홈페이지</a:t>
            </a:r>
            <a:r>
              <a:rPr lang="en-US" altLang="ko-KR" sz="20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(Homepage)</a:t>
            </a:r>
            <a:r>
              <a:rPr lang="ko-KR" altLang="en-US" sz="20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는</a:t>
            </a:r>
            <a:r>
              <a:rPr lang="en-US" altLang="ko-KR" sz="20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웹 사용자가 각각의 </a:t>
            </a:r>
            <a:r>
              <a:rPr lang="ko-KR" altLang="en-US" sz="2000" dirty="0">
                <a:solidFill>
                  <a:srgbClr val="DCD1DC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웹 사이트에 들어갈 때 </a:t>
            </a:r>
            <a:r>
              <a:rPr lang="ko-KR" altLang="en-US" sz="2000" dirty="0" smtClean="0">
                <a:solidFill>
                  <a:srgbClr val="DCD1DC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처음</a:t>
            </a:r>
            <a:endParaRPr lang="en-US" altLang="ko-KR" sz="2000" dirty="0" smtClean="0">
              <a:solidFill>
                <a:srgbClr val="DCD1DC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r>
              <a:rPr lang="ko-KR" altLang="en-US" sz="2000" dirty="0" err="1" smtClean="0">
                <a:solidFill>
                  <a:srgbClr val="DCD1DC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으로</a:t>
            </a:r>
            <a:r>
              <a:rPr lang="ko-KR" altLang="en-US" sz="2000" dirty="0" smtClean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나타나는 문서</a:t>
            </a:r>
            <a:r>
              <a:rPr lang="en-US" altLang="ko-KR" sz="2000" dirty="0" smtClean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. </a:t>
            </a:r>
            <a:r>
              <a:rPr lang="ko-KR" altLang="en-US" sz="2000" dirty="0" smtClean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홈페이지에는 </a:t>
            </a:r>
            <a:r>
              <a:rPr lang="ko-KR" altLang="en-US" sz="20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웹 서버를 구축한 기관이나 개인에 </a:t>
            </a:r>
            <a:r>
              <a:rPr lang="ko-KR" altLang="en-US" sz="2000" dirty="0" smtClean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대한</a:t>
            </a:r>
            <a:endParaRPr lang="en-US" altLang="ko-KR" sz="2000" dirty="0" smtClean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r>
              <a:rPr lang="ko-KR" altLang="en-US" sz="2000" dirty="0" smtClean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간단한 </a:t>
            </a:r>
            <a:r>
              <a:rPr lang="ko-KR" altLang="en-US" sz="20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소개가 실려 있는데</a:t>
            </a:r>
            <a:r>
              <a:rPr lang="en-US" altLang="ko-KR" sz="20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각각의 </a:t>
            </a:r>
            <a:r>
              <a:rPr lang="ko-KR" altLang="en-US" sz="2000" dirty="0" smtClean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특징을 </a:t>
            </a:r>
            <a:r>
              <a:rPr lang="ko-KR" altLang="en-US" sz="20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살려내기 위해 화려하고 개성 </a:t>
            </a:r>
            <a:endParaRPr lang="en-US" altLang="ko-KR" sz="2000" dirty="0" smtClean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r>
              <a:rPr lang="ko-KR" altLang="en-US" sz="2000" dirty="0" smtClean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있는 </a:t>
            </a:r>
            <a:r>
              <a:rPr lang="ko-KR" altLang="en-US" sz="20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홈페이지를 구축하는 것이 유행이다</a:t>
            </a:r>
            <a:r>
              <a:rPr lang="en-US" altLang="ko-KR" sz="20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.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626000" y="2934428"/>
            <a:ext cx="8518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기업에서 홈페이지는 그 회사가 </a:t>
            </a:r>
            <a:r>
              <a:rPr lang="ko-KR" altLang="en-US" sz="2000" dirty="0">
                <a:solidFill>
                  <a:srgbClr val="DCD1DC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인터넷을 통하여 전 세계인과 만날 수 </a:t>
            </a:r>
            <a:r>
              <a:rPr lang="ko-KR" altLang="en-US" sz="2000" dirty="0" smtClean="0">
                <a:solidFill>
                  <a:srgbClr val="DCD1DC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있는</a:t>
            </a:r>
            <a:endParaRPr lang="en-US" altLang="ko-KR" sz="2000" dirty="0" smtClean="0">
              <a:solidFill>
                <a:srgbClr val="DCD1DC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r>
              <a:rPr lang="ko-KR" altLang="en-US" sz="2000" dirty="0" smtClean="0">
                <a:solidFill>
                  <a:srgbClr val="DCD1DC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만남의 </a:t>
            </a:r>
            <a:r>
              <a:rPr lang="ko-KR" altLang="en-US" sz="2000" dirty="0">
                <a:solidFill>
                  <a:srgbClr val="DCD1DC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장</a:t>
            </a:r>
            <a:r>
              <a:rPr lang="ko-KR" altLang="en-US" sz="20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이며</a:t>
            </a:r>
            <a:r>
              <a:rPr lang="en-US" altLang="ko-KR" sz="20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, </a:t>
            </a:r>
            <a:r>
              <a:rPr lang="ko-KR" altLang="en-US" sz="2000" dirty="0" smtClean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제품전시실도 </a:t>
            </a:r>
            <a:r>
              <a:rPr lang="ko-KR" altLang="en-US" sz="20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되며 전 세계인을 위하여 가상세계에 설치된 </a:t>
            </a:r>
            <a:endParaRPr lang="en-US" altLang="ko-KR" sz="2000" dirty="0" smtClean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r>
              <a:rPr lang="ko-KR" altLang="en-US" sz="2000" dirty="0" smtClean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사무실이기도 </a:t>
            </a:r>
            <a:r>
              <a:rPr lang="ko-KR" altLang="en-US" sz="20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하다</a:t>
            </a:r>
            <a:r>
              <a:rPr lang="en-US" altLang="ko-KR" sz="20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. </a:t>
            </a:r>
            <a:r>
              <a:rPr lang="ko-KR" altLang="en-US" sz="20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개인이 만들어 </a:t>
            </a:r>
            <a:r>
              <a:rPr lang="ko-KR" altLang="en-US" sz="2000" dirty="0" smtClean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놓은</a:t>
            </a:r>
            <a:r>
              <a:rPr lang="en-US" altLang="ko-KR" sz="2000" dirty="0" smtClean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r>
              <a:rPr lang="ko-KR" altLang="en-US" sz="2000" dirty="0" smtClean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홈페이지라면 </a:t>
            </a:r>
            <a:r>
              <a:rPr lang="ko-KR" altLang="en-US" sz="2000" dirty="0">
                <a:solidFill>
                  <a:srgbClr val="DCD1DC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수억 명의 네티즌과 </a:t>
            </a:r>
            <a:endParaRPr lang="en-US" altLang="ko-KR" sz="2000" dirty="0">
              <a:solidFill>
                <a:srgbClr val="DCD1DC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r>
              <a:rPr lang="ko-KR" altLang="en-US" sz="2000" dirty="0" smtClean="0">
                <a:solidFill>
                  <a:srgbClr val="DCD1DC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교감 </a:t>
            </a:r>
            <a:r>
              <a:rPr lang="ko-KR" altLang="en-US" sz="2000" dirty="0">
                <a:solidFill>
                  <a:srgbClr val="DCD1DC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할 수 있는 대화의 장</a:t>
            </a:r>
            <a:r>
              <a:rPr lang="ko-KR" altLang="en-US" sz="20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이며</a:t>
            </a:r>
            <a:r>
              <a:rPr lang="en-US" altLang="ko-KR" sz="20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, </a:t>
            </a:r>
            <a:r>
              <a:rPr lang="ko-KR" altLang="en-US" sz="2000" dirty="0">
                <a:solidFill>
                  <a:srgbClr val="DCD1DC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정보를 주고 받을 수 있는 </a:t>
            </a:r>
            <a:r>
              <a:rPr lang="ko-KR" altLang="en-US" sz="2000" dirty="0" err="1" smtClean="0">
                <a:solidFill>
                  <a:srgbClr val="DCD1DC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창구</a:t>
            </a:r>
            <a:r>
              <a:rPr lang="ko-KR" altLang="en-US" sz="2000" dirty="0" err="1" smtClean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라</a:t>
            </a:r>
            <a:r>
              <a:rPr lang="ko-KR" altLang="en-US" sz="2000" dirty="0" smtClean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할 수 있다</a:t>
            </a:r>
            <a:r>
              <a:rPr lang="en-US" altLang="ko-KR" sz="20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.</a:t>
            </a:r>
          </a:p>
        </p:txBody>
      </p:sp>
      <p:sp>
        <p:nvSpPr>
          <p:cNvPr id="202" name="갈매기형 수장 201"/>
          <p:cNvSpPr/>
          <p:nvPr/>
        </p:nvSpPr>
        <p:spPr>
          <a:xfrm>
            <a:off x="625999" y="5228364"/>
            <a:ext cx="345521" cy="360315"/>
          </a:xfrm>
          <a:prstGeom prst="chevron">
            <a:avLst>
              <a:gd name="adj" fmla="val 65158"/>
            </a:avLst>
          </a:prstGeom>
          <a:solidFill>
            <a:srgbClr val="826E82"/>
          </a:solidFill>
          <a:ln>
            <a:solidFill>
              <a:srgbClr val="826E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03" name="TextBox 202"/>
          <p:cNvSpPr txBox="1"/>
          <p:nvPr/>
        </p:nvSpPr>
        <p:spPr>
          <a:xfrm>
            <a:off x="1080362" y="5235317"/>
            <a:ext cx="641553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rgbClr val="4D4C4D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홈페이지를 통하여 교회의 소식</a:t>
            </a:r>
            <a:r>
              <a:rPr lang="en-US" altLang="ko-KR" dirty="0" smtClean="0">
                <a:solidFill>
                  <a:srgbClr val="4D4C4D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, </a:t>
            </a:r>
            <a:r>
              <a:rPr lang="ko-KR" altLang="en-US" dirty="0" smtClean="0">
                <a:solidFill>
                  <a:srgbClr val="4D4C4D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활동 내역 및 정보 등을 알리고</a:t>
            </a:r>
            <a:endParaRPr lang="en-US" altLang="ko-KR" dirty="0" smtClean="0">
              <a:solidFill>
                <a:srgbClr val="4D4C4D"/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endParaRPr lang="en-US" altLang="ko-KR" dirty="0" smtClean="0">
              <a:solidFill>
                <a:srgbClr val="4D4C4D"/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r>
              <a:rPr lang="ko-KR" altLang="en-US" dirty="0" smtClean="0">
                <a:solidFill>
                  <a:srgbClr val="4D4C4D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더 다양한 매체와 교류 할 수 있는 사이버 공간을 생성</a:t>
            </a:r>
            <a:endParaRPr lang="en-US" altLang="ko-KR" dirty="0">
              <a:solidFill>
                <a:srgbClr val="4D4C4D"/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25646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" name="그룹 152"/>
          <p:cNvGrpSpPr/>
          <p:nvPr/>
        </p:nvGrpSpPr>
        <p:grpSpPr>
          <a:xfrm>
            <a:off x="-8015" y="0"/>
            <a:ext cx="9160030" cy="6858000"/>
            <a:chOff x="-8015" y="0"/>
            <a:chExt cx="9160030" cy="6858000"/>
          </a:xfrm>
        </p:grpSpPr>
        <p:cxnSp>
          <p:nvCxnSpPr>
            <p:cNvPr id="154" name="직선 연결선 153"/>
            <p:cNvCxnSpPr/>
            <p:nvPr/>
          </p:nvCxnSpPr>
          <p:spPr>
            <a:xfrm>
              <a:off x="25152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직선 연결선 154"/>
            <p:cNvCxnSpPr/>
            <p:nvPr/>
          </p:nvCxnSpPr>
          <p:spPr>
            <a:xfrm>
              <a:off x="97160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직선 연결선 155"/>
            <p:cNvCxnSpPr/>
            <p:nvPr/>
          </p:nvCxnSpPr>
          <p:spPr>
            <a:xfrm>
              <a:off x="169168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직선 연결선 156"/>
            <p:cNvCxnSpPr/>
            <p:nvPr/>
          </p:nvCxnSpPr>
          <p:spPr>
            <a:xfrm>
              <a:off x="241176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직선 연결선 157"/>
            <p:cNvCxnSpPr/>
            <p:nvPr/>
          </p:nvCxnSpPr>
          <p:spPr>
            <a:xfrm>
              <a:off x="313184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직선 연결선 158"/>
            <p:cNvCxnSpPr/>
            <p:nvPr/>
          </p:nvCxnSpPr>
          <p:spPr>
            <a:xfrm>
              <a:off x="385192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직선 연결선 159"/>
            <p:cNvCxnSpPr/>
            <p:nvPr/>
          </p:nvCxnSpPr>
          <p:spPr>
            <a:xfrm>
              <a:off x="457200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직선 연결선 160"/>
            <p:cNvCxnSpPr/>
            <p:nvPr/>
          </p:nvCxnSpPr>
          <p:spPr>
            <a:xfrm>
              <a:off x="529208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직선 연결선 161"/>
            <p:cNvCxnSpPr/>
            <p:nvPr/>
          </p:nvCxnSpPr>
          <p:spPr>
            <a:xfrm>
              <a:off x="601216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직선 연결선 162"/>
            <p:cNvCxnSpPr/>
            <p:nvPr/>
          </p:nvCxnSpPr>
          <p:spPr>
            <a:xfrm>
              <a:off x="673224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직선 연결선 163"/>
            <p:cNvCxnSpPr/>
            <p:nvPr/>
          </p:nvCxnSpPr>
          <p:spPr>
            <a:xfrm>
              <a:off x="745232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직선 연결선 164"/>
            <p:cNvCxnSpPr/>
            <p:nvPr/>
          </p:nvCxnSpPr>
          <p:spPr>
            <a:xfrm>
              <a:off x="817240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직선 연결선 165"/>
            <p:cNvCxnSpPr/>
            <p:nvPr/>
          </p:nvCxnSpPr>
          <p:spPr>
            <a:xfrm>
              <a:off x="889248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직선 연결선 166"/>
            <p:cNvCxnSpPr/>
            <p:nvPr/>
          </p:nvCxnSpPr>
          <p:spPr>
            <a:xfrm>
              <a:off x="-8015" y="54868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직선 연결선 167"/>
            <p:cNvCxnSpPr/>
            <p:nvPr/>
          </p:nvCxnSpPr>
          <p:spPr>
            <a:xfrm>
              <a:off x="-8015" y="126876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직선 연결선 168"/>
            <p:cNvCxnSpPr/>
            <p:nvPr/>
          </p:nvCxnSpPr>
          <p:spPr>
            <a:xfrm>
              <a:off x="-8015" y="198884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직선 연결선 169"/>
            <p:cNvCxnSpPr/>
            <p:nvPr/>
          </p:nvCxnSpPr>
          <p:spPr>
            <a:xfrm>
              <a:off x="-8015" y="270892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직선 연결선 170"/>
            <p:cNvCxnSpPr/>
            <p:nvPr/>
          </p:nvCxnSpPr>
          <p:spPr>
            <a:xfrm>
              <a:off x="-8015" y="342900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직선 연결선 171"/>
            <p:cNvCxnSpPr/>
            <p:nvPr/>
          </p:nvCxnSpPr>
          <p:spPr>
            <a:xfrm>
              <a:off x="-8015" y="342900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직선 연결선 172"/>
            <p:cNvCxnSpPr/>
            <p:nvPr/>
          </p:nvCxnSpPr>
          <p:spPr>
            <a:xfrm>
              <a:off x="-8015" y="414908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직선 연결선 173"/>
            <p:cNvCxnSpPr/>
            <p:nvPr/>
          </p:nvCxnSpPr>
          <p:spPr>
            <a:xfrm>
              <a:off x="-8015" y="486900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직선 연결선 174"/>
            <p:cNvCxnSpPr/>
            <p:nvPr/>
          </p:nvCxnSpPr>
          <p:spPr>
            <a:xfrm>
              <a:off x="-8015" y="558924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직선 연결선 175"/>
            <p:cNvCxnSpPr/>
            <p:nvPr/>
          </p:nvCxnSpPr>
          <p:spPr>
            <a:xfrm>
              <a:off x="-8015" y="630932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직선 연결선 176"/>
            <p:cNvCxnSpPr/>
            <p:nvPr/>
          </p:nvCxnSpPr>
          <p:spPr>
            <a:xfrm>
              <a:off x="61200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직선 연결선 177"/>
            <p:cNvCxnSpPr/>
            <p:nvPr/>
          </p:nvCxnSpPr>
          <p:spPr>
            <a:xfrm>
              <a:off x="133200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직선 연결선 178"/>
            <p:cNvCxnSpPr/>
            <p:nvPr/>
          </p:nvCxnSpPr>
          <p:spPr>
            <a:xfrm>
              <a:off x="205200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직선 연결선 179"/>
            <p:cNvCxnSpPr/>
            <p:nvPr/>
          </p:nvCxnSpPr>
          <p:spPr>
            <a:xfrm>
              <a:off x="277200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직선 연결선 180"/>
            <p:cNvCxnSpPr/>
            <p:nvPr/>
          </p:nvCxnSpPr>
          <p:spPr>
            <a:xfrm>
              <a:off x="349200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직선 연결선 181"/>
            <p:cNvCxnSpPr/>
            <p:nvPr/>
          </p:nvCxnSpPr>
          <p:spPr>
            <a:xfrm>
              <a:off x="421200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직선 연결선 182"/>
            <p:cNvCxnSpPr/>
            <p:nvPr/>
          </p:nvCxnSpPr>
          <p:spPr>
            <a:xfrm>
              <a:off x="493200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직선 연결선 183"/>
            <p:cNvCxnSpPr/>
            <p:nvPr/>
          </p:nvCxnSpPr>
          <p:spPr>
            <a:xfrm>
              <a:off x="565200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직선 연결선 184"/>
            <p:cNvCxnSpPr/>
            <p:nvPr/>
          </p:nvCxnSpPr>
          <p:spPr>
            <a:xfrm>
              <a:off x="637200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직선 연결선 185"/>
            <p:cNvCxnSpPr/>
            <p:nvPr/>
          </p:nvCxnSpPr>
          <p:spPr>
            <a:xfrm>
              <a:off x="709200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직선 연결선 186"/>
            <p:cNvCxnSpPr/>
            <p:nvPr/>
          </p:nvCxnSpPr>
          <p:spPr>
            <a:xfrm>
              <a:off x="781200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직선 연결선 187"/>
            <p:cNvCxnSpPr/>
            <p:nvPr/>
          </p:nvCxnSpPr>
          <p:spPr>
            <a:xfrm>
              <a:off x="853200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직선 연결선 188"/>
            <p:cNvCxnSpPr/>
            <p:nvPr/>
          </p:nvCxnSpPr>
          <p:spPr>
            <a:xfrm>
              <a:off x="-8015" y="666900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직선 연결선 189"/>
            <p:cNvCxnSpPr/>
            <p:nvPr/>
          </p:nvCxnSpPr>
          <p:spPr>
            <a:xfrm>
              <a:off x="-8015" y="594900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직선 연결선 190"/>
            <p:cNvCxnSpPr/>
            <p:nvPr/>
          </p:nvCxnSpPr>
          <p:spPr>
            <a:xfrm>
              <a:off x="-8015" y="522900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직선 연결선 191"/>
            <p:cNvCxnSpPr/>
            <p:nvPr/>
          </p:nvCxnSpPr>
          <p:spPr>
            <a:xfrm>
              <a:off x="-8015" y="450900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직선 연결선 192"/>
            <p:cNvCxnSpPr/>
            <p:nvPr/>
          </p:nvCxnSpPr>
          <p:spPr>
            <a:xfrm>
              <a:off x="-8015" y="378900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직선 연결선 193"/>
            <p:cNvCxnSpPr/>
            <p:nvPr/>
          </p:nvCxnSpPr>
          <p:spPr>
            <a:xfrm>
              <a:off x="-8015" y="306900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직선 연결선 194"/>
            <p:cNvCxnSpPr/>
            <p:nvPr/>
          </p:nvCxnSpPr>
          <p:spPr>
            <a:xfrm>
              <a:off x="-8015" y="234900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직선 연결선 195"/>
            <p:cNvCxnSpPr/>
            <p:nvPr/>
          </p:nvCxnSpPr>
          <p:spPr>
            <a:xfrm>
              <a:off x="-8015" y="162900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연결선 196"/>
            <p:cNvCxnSpPr/>
            <p:nvPr/>
          </p:nvCxnSpPr>
          <p:spPr>
            <a:xfrm>
              <a:off x="-8015" y="90900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 197"/>
            <p:cNvCxnSpPr/>
            <p:nvPr/>
          </p:nvCxnSpPr>
          <p:spPr>
            <a:xfrm>
              <a:off x="-8015" y="18900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직사각형 3"/>
          <p:cNvSpPr/>
          <p:nvPr/>
        </p:nvSpPr>
        <p:spPr>
          <a:xfrm>
            <a:off x="0" y="909004"/>
            <a:ext cx="9144000" cy="3959681"/>
          </a:xfrm>
          <a:prstGeom prst="rect">
            <a:avLst/>
          </a:prstGeom>
          <a:solidFill>
            <a:srgbClr val="826E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61" name="직선 연결선 60"/>
          <p:cNvCxnSpPr/>
          <p:nvPr/>
        </p:nvCxnSpPr>
        <p:spPr>
          <a:xfrm>
            <a:off x="-8015" y="909000"/>
            <a:ext cx="9160030" cy="0"/>
          </a:xfrm>
          <a:prstGeom prst="line">
            <a:avLst/>
          </a:prstGeom>
          <a:ln>
            <a:solidFill>
              <a:srgbClr val="CFC5C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그룹 57"/>
          <p:cNvGrpSpPr/>
          <p:nvPr/>
        </p:nvGrpSpPr>
        <p:grpSpPr>
          <a:xfrm>
            <a:off x="182902" y="147723"/>
            <a:ext cx="4531299" cy="446276"/>
            <a:chOff x="695360" y="1469468"/>
            <a:chExt cx="4531299" cy="446274"/>
          </a:xfrm>
        </p:grpSpPr>
        <p:sp>
          <p:nvSpPr>
            <p:cNvPr id="59" name="TextBox 58"/>
            <p:cNvSpPr txBox="1"/>
            <p:nvPr/>
          </p:nvSpPr>
          <p:spPr>
            <a:xfrm>
              <a:off x="695360" y="1469468"/>
              <a:ext cx="654346" cy="4462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300" dirty="0" smtClean="0">
                  <a:solidFill>
                    <a:srgbClr val="826E82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02.</a:t>
              </a:r>
              <a:endParaRPr lang="ko-KR" altLang="en-US" sz="2300" dirty="0">
                <a:solidFill>
                  <a:srgbClr val="826E82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1416000" y="1469468"/>
              <a:ext cx="3810659" cy="4462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300" dirty="0" smtClean="0">
                  <a:solidFill>
                    <a:srgbClr val="826E82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홈페이지를 만들기 위한 절차</a:t>
              </a:r>
              <a:endParaRPr lang="ko-KR" altLang="en-US" sz="2300" dirty="0">
                <a:solidFill>
                  <a:srgbClr val="826E82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endParaRPr>
            </a:p>
          </p:txBody>
        </p:sp>
      </p:grpSp>
      <p:sp>
        <p:nvSpPr>
          <p:cNvPr id="56" name="TextBox 55"/>
          <p:cNvSpPr txBox="1"/>
          <p:nvPr/>
        </p:nvSpPr>
        <p:spPr>
          <a:xfrm>
            <a:off x="626000" y="1279926"/>
            <a:ext cx="8518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</a:t>
            </a:r>
            <a:r>
              <a:rPr lang="ko-KR" altLang="en-US" sz="2000" dirty="0" smtClean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단계</a:t>
            </a:r>
            <a:r>
              <a:rPr lang="en-US" altLang="ko-KR" sz="2000" dirty="0" smtClean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. </a:t>
            </a:r>
            <a:r>
              <a:rPr lang="ko-KR" altLang="en-US" sz="2000" dirty="0" smtClean="0">
                <a:solidFill>
                  <a:srgbClr val="DCD1DC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도메인 구입</a:t>
            </a:r>
            <a:r>
              <a:rPr lang="ko-KR" altLang="en-US" sz="2000" dirty="0" smtClean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및 네임서버 확인</a:t>
            </a:r>
            <a:endParaRPr lang="en-US" altLang="ko-KR" sz="20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626000" y="1948256"/>
            <a:ext cx="8518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  <a:r>
              <a:rPr lang="ko-KR" altLang="en-US" sz="2000" dirty="0" smtClean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단계</a:t>
            </a:r>
            <a:r>
              <a:rPr lang="en-US" altLang="ko-KR" sz="2000" dirty="0" smtClean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. </a:t>
            </a:r>
            <a:r>
              <a:rPr lang="ko-KR" altLang="en-US" sz="2000" dirty="0" smtClean="0">
                <a:solidFill>
                  <a:srgbClr val="DCD1DC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호스팅 서비스 신청</a:t>
            </a:r>
            <a:r>
              <a:rPr lang="ko-KR" altLang="en-US" sz="2000" dirty="0" smtClean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및 비용 결제</a:t>
            </a:r>
            <a:endParaRPr lang="en-US" altLang="ko-KR" sz="20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626000" y="2616586"/>
            <a:ext cx="8518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</a:t>
            </a:r>
            <a:r>
              <a:rPr lang="ko-KR" altLang="en-US" sz="2000" dirty="0" smtClean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단계</a:t>
            </a:r>
            <a:r>
              <a:rPr lang="en-US" altLang="ko-KR" sz="2000" dirty="0" smtClean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. </a:t>
            </a:r>
            <a:r>
              <a:rPr lang="ko-KR" altLang="en-US" sz="2000" dirty="0" smtClean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호스팅 서버 설치</a:t>
            </a:r>
            <a:endParaRPr lang="en-US" altLang="ko-KR" sz="20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626000" y="3284916"/>
            <a:ext cx="8518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</a:t>
            </a:r>
            <a:r>
              <a:rPr lang="ko-KR" altLang="en-US" sz="2000" dirty="0" smtClean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단계</a:t>
            </a:r>
            <a:r>
              <a:rPr lang="en-US" altLang="ko-KR" sz="2000" dirty="0" smtClean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. </a:t>
            </a:r>
            <a:r>
              <a:rPr lang="ko-KR" altLang="en-US" sz="2000" dirty="0" smtClean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홈페이지 파일 업로드</a:t>
            </a:r>
            <a:endParaRPr lang="en-US" altLang="ko-KR" sz="20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626000" y="3953246"/>
            <a:ext cx="8518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</a:t>
            </a:r>
            <a:r>
              <a:rPr lang="ko-KR" altLang="en-US" sz="2000" dirty="0" smtClean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단계</a:t>
            </a:r>
            <a:r>
              <a:rPr lang="en-US" altLang="ko-KR" sz="2000" dirty="0" smtClean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. </a:t>
            </a:r>
            <a:r>
              <a:rPr lang="ko-KR" altLang="en-US" sz="2000" dirty="0" smtClean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관리 점검사항 숙지</a:t>
            </a:r>
            <a:r>
              <a:rPr lang="en-US" altLang="ko-KR" sz="2000" dirty="0" smtClean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/</a:t>
            </a:r>
            <a:r>
              <a:rPr lang="ko-KR" altLang="en-US" sz="2000" dirty="0" smtClean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사이트 운영</a:t>
            </a:r>
            <a:endParaRPr lang="en-US" altLang="ko-KR" sz="20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67" name="갈매기형 수장 66"/>
          <p:cNvSpPr/>
          <p:nvPr/>
        </p:nvSpPr>
        <p:spPr>
          <a:xfrm>
            <a:off x="625999" y="5228364"/>
            <a:ext cx="345521" cy="360315"/>
          </a:xfrm>
          <a:prstGeom prst="chevron">
            <a:avLst>
              <a:gd name="adj" fmla="val 65158"/>
            </a:avLst>
          </a:prstGeom>
          <a:solidFill>
            <a:srgbClr val="826E82"/>
          </a:solidFill>
          <a:ln>
            <a:solidFill>
              <a:srgbClr val="826E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1080362" y="5235317"/>
            <a:ext cx="79560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rgbClr val="4D4C4D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도메인이란</a:t>
            </a:r>
            <a:r>
              <a:rPr lang="en-US" altLang="ko-KR" dirty="0" smtClean="0">
                <a:solidFill>
                  <a:srgbClr val="4D4C4D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, </a:t>
            </a:r>
            <a:r>
              <a:rPr lang="ko-KR" altLang="en-US" dirty="0" smtClean="0">
                <a:solidFill>
                  <a:srgbClr val="4D4C4D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인터넷상의 각 홈페이지는 숫자로 이루어진 주소를 가지고 있는데</a:t>
            </a:r>
            <a:r>
              <a:rPr lang="en-US" altLang="ko-KR" dirty="0" smtClean="0">
                <a:solidFill>
                  <a:srgbClr val="4D4C4D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,</a:t>
            </a:r>
          </a:p>
          <a:p>
            <a:r>
              <a:rPr lang="en-US" altLang="ko-KR" dirty="0">
                <a:solidFill>
                  <a:srgbClr val="4D4C4D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	</a:t>
            </a:r>
            <a:r>
              <a:rPr lang="ko-KR" altLang="en-US" dirty="0">
                <a:solidFill>
                  <a:srgbClr val="4D4C4D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 </a:t>
            </a:r>
            <a:r>
              <a:rPr lang="ko-KR" altLang="en-US" dirty="0" smtClean="0">
                <a:solidFill>
                  <a:srgbClr val="4D4C4D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   이를 알기 쉬운 영문으로 표현한 것</a:t>
            </a:r>
            <a:r>
              <a:rPr lang="en-US" altLang="ko-KR" dirty="0" smtClean="0">
                <a:solidFill>
                  <a:srgbClr val="4D4C4D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. </a:t>
            </a:r>
            <a:r>
              <a:rPr lang="en-US" altLang="ko-KR" sz="1200" dirty="0">
                <a:solidFill>
                  <a:srgbClr val="4D4C4D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e</a:t>
            </a:r>
            <a:r>
              <a:rPr lang="en-US" altLang="ko-KR" sz="1200" dirty="0" smtClean="0">
                <a:solidFill>
                  <a:srgbClr val="4D4C4D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x:) www.seouljesuslovechurch.org</a:t>
            </a:r>
            <a:endParaRPr lang="en-US" altLang="ko-KR" sz="1200" dirty="0">
              <a:solidFill>
                <a:srgbClr val="4D4C4D"/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1080362" y="5960044"/>
            <a:ext cx="72170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rgbClr val="4D4C4D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호스팅 서비스는 사용자가 요구하는 사항을 언제나 제공해줄 수 있도록 </a:t>
            </a:r>
            <a:endParaRPr lang="en-US" altLang="ko-KR" dirty="0" smtClean="0">
              <a:solidFill>
                <a:srgbClr val="4D4C4D"/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r>
              <a:rPr lang="en-US" altLang="ko-KR" dirty="0">
                <a:solidFill>
                  <a:srgbClr val="4D4C4D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	</a:t>
            </a:r>
            <a:r>
              <a:rPr lang="en-US" altLang="ko-KR" dirty="0" smtClean="0">
                <a:solidFill>
                  <a:srgbClr val="4D4C4D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     </a:t>
            </a:r>
            <a:r>
              <a:rPr lang="ko-KR" altLang="en-US" dirty="0" smtClean="0">
                <a:solidFill>
                  <a:srgbClr val="4D4C4D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업체를 통하여 웹 서버의 공간을 임대하는 서비스</a:t>
            </a:r>
            <a:endParaRPr lang="en-US" altLang="ko-KR" dirty="0" smtClean="0">
              <a:solidFill>
                <a:srgbClr val="4D4C4D"/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70" name="갈매기형 수장 69"/>
          <p:cNvSpPr/>
          <p:nvPr/>
        </p:nvSpPr>
        <p:spPr>
          <a:xfrm>
            <a:off x="625999" y="5960044"/>
            <a:ext cx="345521" cy="360315"/>
          </a:xfrm>
          <a:prstGeom prst="chevron">
            <a:avLst>
              <a:gd name="adj" fmla="val 65158"/>
            </a:avLst>
          </a:prstGeom>
          <a:solidFill>
            <a:srgbClr val="826E82"/>
          </a:solidFill>
          <a:ln>
            <a:solidFill>
              <a:srgbClr val="826E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6610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" name="그룹 152"/>
          <p:cNvGrpSpPr/>
          <p:nvPr/>
        </p:nvGrpSpPr>
        <p:grpSpPr>
          <a:xfrm>
            <a:off x="-8015" y="0"/>
            <a:ext cx="9160030" cy="6858000"/>
            <a:chOff x="-8015" y="0"/>
            <a:chExt cx="9160030" cy="6858000"/>
          </a:xfrm>
        </p:grpSpPr>
        <p:cxnSp>
          <p:nvCxnSpPr>
            <p:cNvPr id="154" name="직선 연결선 153"/>
            <p:cNvCxnSpPr/>
            <p:nvPr/>
          </p:nvCxnSpPr>
          <p:spPr>
            <a:xfrm>
              <a:off x="25152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직선 연결선 154"/>
            <p:cNvCxnSpPr/>
            <p:nvPr/>
          </p:nvCxnSpPr>
          <p:spPr>
            <a:xfrm>
              <a:off x="97160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직선 연결선 155"/>
            <p:cNvCxnSpPr/>
            <p:nvPr/>
          </p:nvCxnSpPr>
          <p:spPr>
            <a:xfrm>
              <a:off x="169168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직선 연결선 156"/>
            <p:cNvCxnSpPr/>
            <p:nvPr/>
          </p:nvCxnSpPr>
          <p:spPr>
            <a:xfrm>
              <a:off x="241176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직선 연결선 157"/>
            <p:cNvCxnSpPr/>
            <p:nvPr/>
          </p:nvCxnSpPr>
          <p:spPr>
            <a:xfrm>
              <a:off x="313184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직선 연결선 158"/>
            <p:cNvCxnSpPr/>
            <p:nvPr/>
          </p:nvCxnSpPr>
          <p:spPr>
            <a:xfrm>
              <a:off x="385192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직선 연결선 159"/>
            <p:cNvCxnSpPr/>
            <p:nvPr/>
          </p:nvCxnSpPr>
          <p:spPr>
            <a:xfrm>
              <a:off x="457200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직선 연결선 160"/>
            <p:cNvCxnSpPr/>
            <p:nvPr/>
          </p:nvCxnSpPr>
          <p:spPr>
            <a:xfrm>
              <a:off x="529208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직선 연결선 161"/>
            <p:cNvCxnSpPr/>
            <p:nvPr/>
          </p:nvCxnSpPr>
          <p:spPr>
            <a:xfrm>
              <a:off x="601216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직선 연결선 162"/>
            <p:cNvCxnSpPr/>
            <p:nvPr/>
          </p:nvCxnSpPr>
          <p:spPr>
            <a:xfrm>
              <a:off x="673224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직선 연결선 163"/>
            <p:cNvCxnSpPr/>
            <p:nvPr/>
          </p:nvCxnSpPr>
          <p:spPr>
            <a:xfrm>
              <a:off x="745232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직선 연결선 164"/>
            <p:cNvCxnSpPr/>
            <p:nvPr/>
          </p:nvCxnSpPr>
          <p:spPr>
            <a:xfrm>
              <a:off x="817240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직선 연결선 165"/>
            <p:cNvCxnSpPr/>
            <p:nvPr/>
          </p:nvCxnSpPr>
          <p:spPr>
            <a:xfrm>
              <a:off x="889248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직선 연결선 166"/>
            <p:cNvCxnSpPr/>
            <p:nvPr/>
          </p:nvCxnSpPr>
          <p:spPr>
            <a:xfrm>
              <a:off x="-8015" y="54868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직선 연결선 167"/>
            <p:cNvCxnSpPr/>
            <p:nvPr/>
          </p:nvCxnSpPr>
          <p:spPr>
            <a:xfrm>
              <a:off x="-8015" y="126876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직선 연결선 168"/>
            <p:cNvCxnSpPr/>
            <p:nvPr/>
          </p:nvCxnSpPr>
          <p:spPr>
            <a:xfrm>
              <a:off x="-8015" y="198884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직선 연결선 169"/>
            <p:cNvCxnSpPr/>
            <p:nvPr/>
          </p:nvCxnSpPr>
          <p:spPr>
            <a:xfrm>
              <a:off x="-8015" y="270892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직선 연결선 170"/>
            <p:cNvCxnSpPr/>
            <p:nvPr/>
          </p:nvCxnSpPr>
          <p:spPr>
            <a:xfrm>
              <a:off x="-8015" y="342900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직선 연결선 171"/>
            <p:cNvCxnSpPr/>
            <p:nvPr/>
          </p:nvCxnSpPr>
          <p:spPr>
            <a:xfrm>
              <a:off x="-8015" y="342900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직선 연결선 172"/>
            <p:cNvCxnSpPr/>
            <p:nvPr/>
          </p:nvCxnSpPr>
          <p:spPr>
            <a:xfrm>
              <a:off x="-8015" y="414908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직선 연결선 173"/>
            <p:cNvCxnSpPr/>
            <p:nvPr/>
          </p:nvCxnSpPr>
          <p:spPr>
            <a:xfrm>
              <a:off x="-8015" y="486900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직선 연결선 174"/>
            <p:cNvCxnSpPr/>
            <p:nvPr/>
          </p:nvCxnSpPr>
          <p:spPr>
            <a:xfrm>
              <a:off x="-8015" y="558924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직선 연결선 175"/>
            <p:cNvCxnSpPr/>
            <p:nvPr/>
          </p:nvCxnSpPr>
          <p:spPr>
            <a:xfrm>
              <a:off x="-8015" y="630932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직선 연결선 176"/>
            <p:cNvCxnSpPr/>
            <p:nvPr/>
          </p:nvCxnSpPr>
          <p:spPr>
            <a:xfrm>
              <a:off x="61200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직선 연결선 177"/>
            <p:cNvCxnSpPr/>
            <p:nvPr/>
          </p:nvCxnSpPr>
          <p:spPr>
            <a:xfrm>
              <a:off x="133200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직선 연결선 178"/>
            <p:cNvCxnSpPr/>
            <p:nvPr/>
          </p:nvCxnSpPr>
          <p:spPr>
            <a:xfrm>
              <a:off x="205200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직선 연결선 179"/>
            <p:cNvCxnSpPr/>
            <p:nvPr/>
          </p:nvCxnSpPr>
          <p:spPr>
            <a:xfrm>
              <a:off x="277200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직선 연결선 180"/>
            <p:cNvCxnSpPr/>
            <p:nvPr/>
          </p:nvCxnSpPr>
          <p:spPr>
            <a:xfrm>
              <a:off x="349200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직선 연결선 181"/>
            <p:cNvCxnSpPr/>
            <p:nvPr/>
          </p:nvCxnSpPr>
          <p:spPr>
            <a:xfrm>
              <a:off x="421200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직선 연결선 182"/>
            <p:cNvCxnSpPr/>
            <p:nvPr/>
          </p:nvCxnSpPr>
          <p:spPr>
            <a:xfrm>
              <a:off x="493200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직선 연결선 183"/>
            <p:cNvCxnSpPr/>
            <p:nvPr/>
          </p:nvCxnSpPr>
          <p:spPr>
            <a:xfrm>
              <a:off x="565200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직선 연결선 184"/>
            <p:cNvCxnSpPr/>
            <p:nvPr/>
          </p:nvCxnSpPr>
          <p:spPr>
            <a:xfrm>
              <a:off x="637200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직선 연결선 185"/>
            <p:cNvCxnSpPr/>
            <p:nvPr/>
          </p:nvCxnSpPr>
          <p:spPr>
            <a:xfrm>
              <a:off x="709200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직선 연결선 186"/>
            <p:cNvCxnSpPr/>
            <p:nvPr/>
          </p:nvCxnSpPr>
          <p:spPr>
            <a:xfrm>
              <a:off x="781200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직선 연결선 187"/>
            <p:cNvCxnSpPr/>
            <p:nvPr/>
          </p:nvCxnSpPr>
          <p:spPr>
            <a:xfrm>
              <a:off x="853200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직선 연결선 188"/>
            <p:cNvCxnSpPr/>
            <p:nvPr/>
          </p:nvCxnSpPr>
          <p:spPr>
            <a:xfrm>
              <a:off x="-8015" y="666900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직선 연결선 189"/>
            <p:cNvCxnSpPr/>
            <p:nvPr/>
          </p:nvCxnSpPr>
          <p:spPr>
            <a:xfrm>
              <a:off x="-8015" y="594900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직선 연결선 190"/>
            <p:cNvCxnSpPr/>
            <p:nvPr/>
          </p:nvCxnSpPr>
          <p:spPr>
            <a:xfrm>
              <a:off x="-8015" y="522900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직선 연결선 191"/>
            <p:cNvCxnSpPr/>
            <p:nvPr/>
          </p:nvCxnSpPr>
          <p:spPr>
            <a:xfrm>
              <a:off x="-8015" y="450900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직선 연결선 192"/>
            <p:cNvCxnSpPr/>
            <p:nvPr/>
          </p:nvCxnSpPr>
          <p:spPr>
            <a:xfrm>
              <a:off x="-8015" y="378900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직선 연결선 193"/>
            <p:cNvCxnSpPr/>
            <p:nvPr/>
          </p:nvCxnSpPr>
          <p:spPr>
            <a:xfrm>
              <a:off x="-8015" y="306900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직선 연결선 194"/>
            <p:cNvCxnSpPr/>
            <p:nvPr/>
          </p:nvCxnSpPr>
          <p:spPr>
            <a:xfrm>
              <a:off x="-8015" y="234900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직선 연결선 195"/>
            <p:cNvCxnSpPr/>
            <p:nvPr/>
          </p:nvCxnSpPr>
          <p:spPr>
            <a:xfrm>
              <a:off x="-8015" y="162900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연결선 196"/>
            <p:cNvCxnSpPr/>
            <p:nvPr/>
          </p:nvCxnSpPr>
          <p:spPr>
            <a:xfrm>
              <a:off x="-8015" y="90900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 197"/>
            <p:cNvCxnSpPr/>
            <p:nvPr/>
          </p:nvCxnSpPr>
          <p:spPr>
            <a:xfrm>
              <a:off x="-8015" y="18900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직사각형 3"/>
          <p:cNvSpPr/>
          <p:nvPr/>
        </p:nvSpPr>
        <p:spPr>
          <a:xfrm>
            <a:off x="0" y="909004"/>
            <a:ext cx="9144000" cy="3959681"/>
          </a:xfrm>
          <a:prstGeom prst="rect">
            <a:avLst/>
          </a:prstGeom>
          <a:solidFill>
            <a:srgbClr val="826E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61" name="직선 연결선 60"/>
          <p:cNvCxnSpPr/>
          <p:nvPr/>
        </p:nvCxnSpPr>
        <p:spPr>
          <a:xfrm>
            <a:off x="-8015" y="909000"/>
            <a:ext cx="9160030" cy="0"/>
          </a:xfrm>
          <a:prstGeom prst="line">
            <a:avLst/>
          </a:prstGeom>
          <a:ln>
            <a:solidFill>
              <a:srgbClr val="CFC5C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그룹 57"/>
          <p:cNvGrpSpPr/>
          <p:nvPr/>
        </p:nvGrpSpPr>
        <p:grpSpPr>
          <a:xfrm>
            <a:off x="182902" y="147723"/>
            <a:ext cx="4531299" cy="446276"/>
            <a:chOff x="695360" y="1469468"/>
            <a:chExt cx="4531299" cy="446274"/>
          </a:xfrm>
        </p:grpSpPr>
        <p:sp>
          <p:nvSpPr>
            <p:cNvPr id="59" name="TextBox 58"/>
            <p:cNvSpPr txBox="1"/>
            <p:nvPr/>
          </p:nvSpPr>
          <p:spPr>
            <a:xfrm>
              <a:off x="695360" y="1469468"/>
              <a:ext cx="654346" cy="4462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300" dirty="0" smtClean="0">
                  <a:solidFill>
                    <a:srgbClr val="826E82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02.</a:t>
              </a:r>
              <a:endParaRPr lang="ko-KR" altLang="en-US" sz="2300" dirty="0">
                <a:solidFill>
                  <a:srgbClr val="826E82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1416000" y="1469468"/>
              <a:ext cx="3810659" cy="4462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300" dirty="0" smtClean="0">
                  <a:solidFill>
                    <a:srgbClr val="826E82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홈페이지를 만들기 위한 절차</a:t>
              </a:r>
              <a:endParaRPr lang="ko-KR" altLang="en-US" sz="2300" dirty="0">
                <a:solidFill>
                  <a:srgbClr val="826E82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852" y="1997367"/>
            <a:ext cx="5895453" cy="3951633"/>
          </a:xfrm>
          <a:prstGeom prst="rect">
            <a:avLst/>
          </a:prstGeom>
        </p:spPr>
      </p:pic>
      <p:sp>
        <p:nvSpPr>
          <p:cNvPr id="66" name="TextBox 65"/>
          <p:cNvSpPr txBox="1"/>
          <p:nvPr/>
        </p:nvSpPr>
        <p:spPr>
          <a:xfrm>
            <a:off x="626000" y="1279926"/>
            <a:ext cx="8518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</a:t>
            </a:r>
            <a:r>
              <a:rPr lang="ko-KR" altLang="en-US" sz="2000" dirty="0" smtClean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단계</a:t>
            </a:r>
            <a:r>
              <a:rPr lang="en-US" altLang="ko-KR" sz="2000" dirty="0" smtClean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. </a:t>
            </a:r>
            <a:r>
              <a:rPr lang="ko-KR" altLang="en-US" sz="2000" dirty="0" smtClean="0">
                <a:solidFill>
                  <a:srgbClr val="DCD1DC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도메인 구입</a:t>
            </a:r>
            <a:r>
              <a:rPr lang="ko-KR" altLang="en-US" sz="2000" dirty="0" smtClean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및 네임서버 확인</a:t>
            </a:r>
            <a:endParaRPr lang="en-US" altLang="ko-KR" sz="20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3" name="모서리가 둥근 직사각형 2"/>
          <p:cNvSpPr/>
          <p:nvPr/>
        </p:nvSpPr>
        <p:spPr>
          <a:xfrm>
            <a:off x="3979799" y="2934000"/>
            <a:ext cx="727201" cy="2250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7931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" name="그룹 152"/>
          <p:cNvGrpSpPr/>
          <p:nvPr/>
        </p:nvGrpSpPr>
        <p:grpSpPr>
          <a:xfrm>
            <a:off x="-8015" y="0"/>
            <a:ext cx="9160030" cy="6858000"/>
            <a:chOff x="-8015" y="0"/>
            <a:chExt cx="9160030" cy="6858000"/>
          </a:xfrm>
        </p:grpSpPr>
        <p:cxnSp>
          <p:nvCxnSpPr>
            <p:cNvPr id="154" name="직선 연결선 153"/>
            <p:cNvCxnSpPr/>
            <p:nvPr/>
          </p:nvCxnSpPr>
          <p:spPr>
            <a:xfrm>
              <a:off x="25152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직선 연결선 154"/>
            <p:cNvCxnSpPr/>
            <p:nvPr/>
          </p:nvCxnSpPr>
          <p:spPr>
            <a:xfrm>
              <a:off x="97160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직선 연결선 155"/>
            <p:cNvCxnSpPr/>
            <p:nvPr/>
          </p:nvCxnSpPr>
          <p:spPr>
            <a:xfrm>
              <a:off x="169168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직선 연결선 156"/>
            <p:cNvCxnSpPr/>
            <p:nvPr/>
          </p:nvCxnSpPr>
          <p:spPr>
            <a:xfrm>
              <a:off x="241176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직선 연결선 157"/>
            <p:cNvCxnSpPr/>
            <p:nvPr/>
          </p:nvCxnSpPr>
          <p:spPr>
            <a:xfrm>
              <a:off x="313184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직선 연결선 158"/>
            <p:cNvCxnSpPr/>
            <p:nvPr/>
          </p:nvCxnSpPr>
          <p:spPr>
            <a:xfrm>
              <a:off x="385192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직선 연결선 159"/>
            <p:cNvCxnSpPr/>
            <p:nvPr/>
          </p:nvCxnSpPr>
          <p:spPr>
            <a:xfrm>
              <a:off x="457200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직선 연결선 160"/>
            <p:cNvCxnSpPr/>
            <p:nvPr/>
          </p:nvCxnSpPr>
          <p:spPr>
            <a:xfrm>
              <a:off x="529208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직선 연결선 161"/>
            <p:cNvCxnSpPr/>
            <p:nvPr/>
          </p:nvCxnSpPr>
          <p:spPr>
            <a:xfrm>
              <a:off x="601216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직선 연결선 162"/>
            <p:cNvCxnSpPr/>
            <p:nvPr/>
          </p:nvCxnSpPr>
          <p:spPr>
            <a:xfrm>
              <a:off x="673224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직선 연결선 163"/>
            <p:cNvCxnSpPr/>
            <p:nvPr/>
          </p:nvCxnSpPr>
          <p:spPr>
            <a:xfrm>
              <a:off x="745232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직선 연결선 164"/>
            <p:cNvCxnSpPr/>
            <p:nvPr/>
          </p:nvCxnSpPr>
          <p:spPr>
            <a:xfrm>
              <a:off x="817240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직선 연결선 165"/>
            <p:cNvCxnSpPr/>
            <p:nvPr/>
          </p:nvCxnSpPr>
          <p:spPr>
            <a:xfrm>
              <a:off x="889248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직선 연결선 166"/>
            <p:cNvCxnSpPr/>
            <p:nvPr/>
          </p:nvCxnSpPr>
          <p:spPr>
            <a:xfrm>
              <a:off x="-8015" y="54868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직선 연결선 167"/>
            <p:cNvCxnSpPr/>
            <p:nvPr/>
          </p:nvCxnSpPr>
          <p:spPr>
            <a:xfrm>
              <a:off x="-8015" y="126876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직선 연결선 168"/>
            <p:cNvCxnSpPr/>
            <p:nvPr/>
          </p:nvCxnSpPr>
          <p:spPr>
            <a:xfrm>
              <a:off x="-8015" y="198884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직선 연결선 169"/>
            <p:cNvCxnSpPr/>
            <p:nvPr/>
          </p:nvCxnSpPr>
          <p:spPr>
            <a:xfrm>
              <a:off x="-8015" y="270892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직선 연결선 170"/>
            <p:cNvCxnSpPr/>
            <p:nvPr/>
          </p:nvCxnSpPr>
          <p:spPr>
            <a:xfrm>
              <a:off x="-8015" y="342900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직선 연결선 171"/>
            <p:cNvCxnSpPr/>
            <p:nvPr/>
          </p:nvCxnSpPr>
          <p:spPr>
            <a:xfrm>
              <a:off x="-8015" y="342900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직선 연결선 172"/>
            <p:cNvCxnSpPr/>
            <p:nvPr/>
          </p:nvCxnSpPr>
          <p:spPr>
            <a:xfrm>
              <a:off x="-8015" y="414908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직선 연결선 173"/>
            <p:cNvCxnSpPr/>
            <p:nvPr/>
          </p:nvCxnSpPr>
          <p:spPr>
            <a:xfrm>
              <a:off x="-8015" y="486900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직선 연결선 174"/>
            <p:cNvCxnSpPr/>
            <p:nvPr/>
          </p:nvCxnSpPr>
          <p:spPr>
            <a:xfrm>
              <a:off x="-8015" y="558924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직선 연결선 175"/>
            <p:cNvCxnSpPr/>
            <p:nvPr/>
          </p:nvCxnSpPr>
          <p:spPr>
            <a:xfrm>
              <a:off x="-8015" y="630932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직선 연결선 176"/>
            <p:cNvCxnSpPr/>
            <p:nvPr/>
          </p:nvCxnSpPr>
          <p:spPr>
            <a:xfrm>
              <a:off x="61200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직선 연결선 177"/>
            <p:cNvCxnSpPr/>
            <p:nvPr/>
          </p:nvCxnSpPr>
          <p:spPr>
            <a:xfrm>
              <a:off x="133200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직선 연결선 178"/>
            <p:cNvCxnSpPr/>
            <p:nvPr/>
          </p:nvCxnSpPr>
          <p:spPr>
            <a:xfrm>
              <a:off x="205200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직선 연결선 179"/>
            <p:cNvCxnSpPr/>
            <p:nvPr/>
          </p:nvCxnSpPr>
          <p:spPr>
            <a:xfrm>
              <a:off x="277200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직선 연결선 180"/>
            <p:cNvCxnSpPr/>
            <p:nvPr/>
          </p:nvCxnSpPr>
          <p:spPr>
            <a:xfrm>
              <a:off x="349200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직선 연결선 181"/>
            <p:cNvCxnSpPr/>
            <p:nvPr/>
          </p:nvCxnSpPr>
          <p:spPr>
            <a:xfrm>
              <a:off x="421200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직선 연결선 182"/>
            <p:cNvCxnSpPr/>
            <p:nvPr/>
          </p:nvCxnSpPr>
          <p:spPr>
            <a:xfrm>
              <a:off x="493200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직선 연결선 183"/>
            <p:cNvCxnSpPr/>
            <p:nvPr/>
          </p:nvCxnSpPr>
          <p:spPr>
            <a:xfrm>
              <a:off x="565200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직선 연결선 184"/>
            <p:cNvCxnSpPr/>
            <p:nvPr/>
          </p:nvCxnSpPr>
          <p:spPr>
            <a:xfrm>
              <a:off x="637200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직선 연결선 185"/>
            <p:cNvCxnSpPr/>
            <p:nvPr/>
          </p:nvCxnSpPr>
          <p:spPr>
            <a:xfrm>
              <a:off x="709200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직선 연결선 186"/>
            <p:cNvCxnSpPr/>
            <p:nvPr/>
          </p:nvCxnSpPr>
          <p:spPr>
            <a:xfrm>
              <a:off x="781200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직선 연결선 187"/>
            <p:cNvCxnSpPr/>
            <p:nvPr/>
          </p:nvCxnSpPr>
          <p:spPr>
            <a:xfrm>
              <a:off x="853200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직선 연결선 188"/>
            <p:cNvCxnSpPr/>
            <p:nvPr/>
          </p:nvCxnSpPr>
          <p:spPr>
            <a:xfrm>
              <a:off x="-8015" y="666900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직선 연결선 189"/>
            <p:cNvCxnSpPr/>
            <p:nvPr/>
          </p:nvCxnSpPr>
          <p:spPr>
            <a:xfrm>
              <a:off x="-8015" y="594900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직선 연결선 190"/>
            <p:cNvCxnSpPr/>
            <p:nvPr/>
          </p:nvCxnSpPr>
          <p:spPr>
            <a:xfrm>
              <a:off x="-8015" y="522900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직선 연결선 191"/>
            <p:cNvCxnSpPr/>
            <p:nvPr/>
          </p:nvCxnSpPr>
          <p:spPr>
            <a:xfrm>
              <a:off x="-8015" y="450900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직선 연결선 192"/>
            <p:cNvCxnSpPr/>
            <p:nvPr/>
          </p:nvCxnSpPr>
          <p:spPr>
            <a:xfrm>
              <a:off x="-8015" y="378900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직선 연결선 193"/>
            <p:cNvCxnSpPr/>
            <p:nvPr/>
          </p:nvCxnSpPr>
          <p:spPr>
            <a:xfrm>
              <a:off x="-8015" y="306900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직선 연결선 194"/>
            <p:cNvCxnSpPr/>
            <p:nvPr/>
          </p:nvCxnSpPr>
          <p:spPr>
            <a:xfrm>
              <a:off x="-8015" y="234900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직선 연결선 195"/>
            <p:cNvCxnSpPr/>
            <p:nvPr/>
          </p:nvCxnSpPr>
          <p:spPr>
            <a:xfrm>
              <a:off x="-8015" y="162900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연결선 196"/>
            <p:cNvCxnSpPr/>
            <p:nvPr/>
          </p:nvCxnSpPr>
          <p:spPr>
            <a:xfrm>
              <a:off x="-8015" y="90900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 197"/>
            <p:cNvCxnSpPr/>
            <p:nvPr/>
          </p:nvCxnSpPr>
          <p:spPr>
            <a:xfrm>
              <a:off x="-8015" y="18900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직사각형 3"/>
          <p:cNvSpPr/>
          <p:nvPr/>
        </p:nvSpPr>
        <p:spPr>
          <a:xfrm>
            <a:off x="0" y="909004"/>
            <a:ext cx="9144000" cy="3959681"/>
          </a:xfrm>
          <a:prstGeom prst="rect">
            <a:avLst/>
          </a:prstGeom>
          <a:solidFill>
            <a:srgbClr val="826E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61" name="직선 연결선 60"/>
          <p:cNvCxnSpPr/>
          <p:nvPr/>
        </p:nvCxnSpPr>
        <p:spPr>
          <a:xfrm>
            <a:off x="-8015" y="909000"/>
            <a:ext cx="9160030" cy="0"/>
          </a:xfrm>
          <a:prstGeom prst="line">
            <a:avLst/>
          </a:prstGeom>
          <a:ln>
            <a:solidFill>
              <a:srgbClr val="CFC5C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그룹 57"/>
          <p:cNvGrpSpPr/>
          <p:nvPr/>
        </p:nvGrpSpPr>
        <p:grpSpPr>
          <a:xfrm>
            <a:off x="182902" y="147723"/>
            <a:ext cx="4531299" cy="446276"/>
            <a:chOff x="695360" y="1469468"/>
            <a:chExt cx="4531299" cy="446274"/>
          </a:xfrm>
        </p:grpSpPr>
        <p:sp>
          <p:nvSpPr>
            <p:cNvPr id="59" name="TextBox 58"/>
            <p:cNvSpPr txBox="1"/>
            <p:nvPr/>
          </p:nvSpPr>
          <p:spPr>
            <a:xfrm>
              <a:off x="695360" y="1469468"/>
              <a:ext cx="654346" cy="4462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300" dirty="0" smtClean="0">
                  <a:solidFill>
                    <a:srgbClr val="826E82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02.</a:t>
              </a:r>
              <a:endParaRPr lang="ko-KR" altLang="en-US" sz="2300" dirty="0">
                <a:solidFill>
                  <a:srgbClr val="826E82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1416000" y="1469468"/>
              <a:ext cx="3810659" cy="4462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300" dirty="0" smtClean="0">
                  <a:solidFill>
                    <a:srgbClr val="826E82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홈페이지를 만들기 위한 절차</a:t>
              </a:r>
              <a:endParaRPr lang="ko-KR" altLang="en-US" sz="2300" dirty="0">
                <a:solidFill>
                  <a:srgbClr val="826E82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endParaRPr>
            </a:p>
          </p:txBody>
        </p:sp>
      </p:grpSp>
      <p:sp>
        <p:nvSpPr>
          <p:cNvPr id="66" name="TextBox 65"/>
          <p:cNvSpPr txBox="1"/>
          <p:nvPr/>
        </p:nvSpPr>
        <p:spPr>
          <a:xfrm>
            <a:off x="626000" y="1279926"/>
            <a:ext cx="8518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  <a:r>
              <a:rPr lang="ko-KR" altLang="en-US" sz="20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단계</a:t>
            </a:r>
            <a:r>
              <a:rPr lang="en-US" altLang="ko-KR" sz="20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. </a:t>
            </a:r>
            <a:r>
              <a:rPr lang="ko-KR" altLang="en-US" sz="2000" dirty="0">
                <a:solidFill>
                  <a:srgbClr val="DCD1DC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호스팅 서비스 신청</a:t>
            </a:r>
            <a:r>
              <a:rPr lang="ko-KR" altLang="en-US" sz="20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및 비용 결제</a:t>
            </a:r>
            <a:endParaRPr lang="en-US" altLang="ko-KR" sz="20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508" y="1989000"/>
            <a:ext cx="6336984" cy="3955465"/>
          </a:xfrm>
          <a:prstGeom prst="rect">
            <a:avLst/>
          </a:prstGeom>
        </p:spPr>
      </p:pic>
      <p:sp>
        <p:nvSpPr>
          <p:cNvPr id="56" name="모서리가 둥근 직사각형 55"/>
          <p:cNvSpPr/>
          <p:nvPr/>
        </p:nvSpPr>
        <p:spPr>
          <a:xfrm>
            <a:off x="3751954" y="4767350"/>
            <a:ext cx="870538" cy="2250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143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" name="그룹 152"/>
          <p:cNvGrpSpPr/>
          <p:nvPr/>
        </p:nvGrpSpPr>
        <p:grpSpPr>
          <a:xfrm>
            <a:off x="-8015" y="0"/>
            <a:ext cx="9160030" cy="6858000"/>
            <a:chOff x="-8015" y="0"/>
            <a:chExt cx="9160030" cy="6858000"/>
          </a:xfrm>
        </p:grpSpPr>
        <p:cxnSp>
          <p:nvCxnSpPr>
            <p:cNvPr id="154" name="직선 연결선 153"/>
            <p:cNvCxnSpPr/>
            <p:nvPr/>
          </p:nvCxnSpPr>
          <p:spPr>
            <a:xfrm>
              <a:off x="25152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직선 연결선 154"/>
            <p:cNvCxnSpPr/>
            <p:nvPr/>
          </p:nvCxnSpPr>
          <p:spPr>
            <a:xfrm>
              <a:off x="97160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직선 연결선 155"/>
            <p:cNvCxnSpPr/>
            <p:nvPr/>
          </p:nvCxnSpPr>
          <p:spPr>
            <a:xfrm>
              <a:off x="169168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직선 연결선 156"/>
            <p:cNvCxnSpPr/>
            <p:nvPr/>
          </p:nvCxnSpPr>
          <p:spPr>
            <a:xfrm>
              <a:off x="241176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직선 연결선 157"/>
            <p:cNvCxnSpPr/>
            <p:nvPr/>
          </p:nvCxnSpPr>
          <p:spPr>
            <a:xfrm>
              <a:off x="313184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직선 연결선 158"/>
            <p:cNvCxnSpPr/>
            <p:nvPr/>
          </p:nvCxnSpPr>
          <p:spPr>
            <a:xfrm>
              <a:off x="385192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직선 연결선 159"/>
            <p:cNvCxnSpPr/>
            <p:nvPr/>
          </p:nvCxnSpPr>
          <p:spPr>
            <a:xfrm>
              <a:off x="457200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직선 연결선 160"/>
            <p:cNvCxnSpPr/>
            <p:nvPr/>
          </p:nvCxnSpPr>
          <p:spPr>
            <a:xfrm>
              <a:off x="529208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직선 연결선 161"/>
            <p:cNvCxnSpPr/>
            <p:nvPr/>
          </p:nvCxnSpPr>
          <p:spPr>
            <a:xfrm>
              <a:off x="601216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직선 연결선 162"/>
            <p:cNvCxnSpPr/>
            <p:nvPr/>
          </p:nvCxnSpPr>
          <p:spPr>
            <a:xfrm>
              <a:off x="673224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직선 연결선 163"/>
            <p:cNvCxnSpPr/>
            <p:nvPr/>
          </p:nvCxnSpPr>
          <p:spPr>
            <a:xfrm>
              <a:off x="745232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직선 연결선 164"/>
            <p:cNvCxnSpPr/>
            <p:nvPr/>
          </p:nvCxnSpPr>
          <p:spPr>
            <a:xfrm>
              <a:off x="817240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직선 연결선 165"/>
            <p:cNvCxnSpPr/>
            <p:nvPr/>
          </p:nvCxnSpPr>
          <p:spPr>
            <a:xfrm>
              <a:off x="889248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직선 연결선 166"/>
            <p:cNvCxnSpPr/>
            <p:nvPr/>
          </p:nvCxnSpPr>
          <p:spPr>
            <a:xfrm>
              <a:off x="-8015" y="54868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직선 연결선 167"/>
            <p:cNvCxnSpPr/>
            <p:nvPr/>
          </p:nvCxnSpPr>
          <p:spPr>
            <a:xfrm>
              <a:off x="-8015" y="126876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직선 연결선 168"/>
            <p:cNvCxnSpPr/>
            <p:nvPr/>
          </p:nvCxnSpPr>
          <p:spPr>
            <a:xfrm>
              <a:off x="-8015" y="198884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직선 연결선 169"/>
            <p:cNvCxnSpPr/>
            <p:nvPr/>
          </p:nvCxnSpPr>
          <p:spPr>
            <a:xfrm>
              <a:off x="-8015" y="270892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직선 연결선 170"/>
            <p:cNvCxnSpPr/>
            <p:nvPr/>
          </p:nvCxnSpPr>
          <p:spPr>
            <a:xfrm>
              <a:off x="-8015" y="342900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직선 연결선 171"/>
            <p:cNvCxnSpPr/>
            <p:nvPr/>
          </p:nvCxnSpPr>
          <p:spPr>
            <a:xfrm>
              <a:off x="-8015" y="342900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직선 연결선 172"/>
            <p:cNvCxnSpPr/>
            <p:nvPr/>
          </p:nvCxnSpPr>
          <p:spPr>
            <a:xfrm>
              <a:off x="-8015" y="414908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직선 연결선 173"/>
            <p:cNvCxnSpPr/>
            <p:nvPr/>
          </p:nvCxnSpPr>
          <p:spPr>
            <a:xfrm>
              <a:off x="-8015" y="486900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직선 연결선 174"/>
            <p:cNvCxnSpPr/>
            <p:nvPr/>
          </p:nvCxnSpPr>
          <p:spPr>
            <a:xfrm>
              <a:off x="-8015" y="558924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직선 연결선 175"/>
            <p:cNvCxnSpPr/>
            <p:nvPr/>
          </p:nvCxnSpPr>
          <p:spPr>
            <a:xfrm>
              <a:off x="-8015" y="630932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직선 연결선 176"/>
            <p:cNvCxnSpPr/>
            <p:nvPr/>
          </p:nvCxnSpPr>
          <p:spPr>
            <a:xfrm>
              <a:off x="61200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직선 연결선 177"/>
            <p:cNvCxnSpPr/>
            <p:nvPr/>
          </p:nvCxnSpPr>
          <p:spPr>
            <a:xfrm>
              <a:off x="133200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직선 연결선 178"/>
            <p:cNvCxnSpPr/>
            <p:nvPr/>
          </p:nvCxnSpPr>
          <p:spPr>
            <a:xfrm>
              <a:off x="205200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직선 연결선 179"/>
            <p:cNvCxnSpPr/>
            <p:nvPr/>
          </p:nvCxnSpPr>
          <p:spPr>
            <a:xfrm>
              <a:off x="277200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직선 연결선 180"/>
            <p:cNvCxnSpPr/>
            <p:nvPr/>
          </p:nvCxnSpPr>
          <p:spPr>
            <a:xfrm>
              <a:off x="349200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직선 연결선 181"/>
            <p:cNvCxnSpPr/>
            <p:nvPr/>
          </p:nvCxnSpPr>
          <p:spPr>
            <a:xfrm>
              <a:off x="421200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직선 연결선 182"/>
            <p:cNvCxnSpPr/>
            <p:nvPr/>
          </p:nvCxnSpPr>
          <p:spPr>
            <a:xfrm>
              <a:off x="493200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직선 연결선 183"/>
            <p:cNvCxnSpPr/>
            <p:nvPr/>
          </p:nvCxnSpPr>
          <p:spPr>
            <a:xfrm>
              <a:off x="565200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직선 연결선 184"/>
            <p:cNvCxnSpPr/>
            <p:nvPr/>
          </p:nvCxnSpPr>
          <p:spPr>
            <a:xfrm>
              <a:off x="637200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직선 연결선 185"/>
            <p:cNvCxnSpPr/>
            <p:nvPr/>
          </p:nvCxnSpPr>
          <p:spPr>
            <a:xfrm>
              <a:off x="709200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직선 연결선 186"/>
            <p:cNvCxnSpPr/>
            <p:nvPr/>
          </p:nvCxnSpPr>
          <p:spPr>
            <a:xfrm>
              <a:off x="781200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직선 연결선 187"/>
            <p:cNvCxnSpPr/>
            <p:nvPr/>
          </p:nvCxnSpPr>
          <p:spPr>
            <a:xfrm>
              <a:off x="853200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직선 연결선 188"/>
            <p:cNvCxnSpPr/>
            <p:nvPr/>
          </p:nvCxnSpPr>
          <p:spPr>
            <a:xfrm>
              <a:off x="-8015" y="666900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직선 연결선 189"/>
            <p:cNvCxnSpPr/>
            <p:nvPr/>
          </p:nvCxnSpPr>
          <p:spPr>
            <a:xfrm>
              <a:off x="-8015" y="594900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직선 연결선 190"/>
            <p:cNvCxnSpPr/>
            <p:nvPr/>
          </p:nvCxnSpPr>
          <p:spPr>
            <a:xfrm>
              <a:off x="-8015" y="522900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직선 연결선 191"/>
            <p:cNvCxnSpPr/>
            <p:nvPr/>
          </p:nvCxnSpPr>
          <p:spPr>
            <a:xfrm>
              <a:off x="-8015" y="450900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직선 연결선 192"/>
            <p:cNvCxnSpPr/>
            <p:nvPr/>
          </p:nvCxnSpPr>
          <p:spPr>
            <a:xfrm>
              <a:off x="-8015" y="378900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직선 연결선 193"/>
            <p:cNvCxnSpPr/>
            <p:nvPr/>
          </p:nvCxnSpPr>
          <p:spPr>
            <a:xfrm>
              <a:off x="-8015" y="306900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직선 연결선 194"/>
            <p:cNvCxnSpPr/>
            <p:nvPr/>
          </p:nvCxnSpPr>
          <p:spPr>
            <a:xfrm>
              <a:off x="-8015" y="234900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직선 연결선 195"/>
            <p:cNvCxnSpPr/>
            <p:nvPr/>
          </p:nvCxnSpPr>
          <p:spPr>
            <a:xfrm>
              <a:off x="-8015" y="162900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연결선 196"/>
            <p:cNvCxnSpPr/>
            <p:nvPr/>
          </p:nvCxnSpPr>
          <p:spPr>
            <a:xfrm>
              <a:off x="-8015" y="90900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 197"/>
            <p:cNvCxnSpPr/>
            <p:nvPr/>
          </p:nvCxnSpPr>
          <p:spPr>
            <a:xfrm>
              <a:off x="-8015" y="18900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직사각형 3"/>
          <p:cNvSpPr/>
          <p:nvPr/>
        </p:nvSpPr>
        <p:spPr>
          <a:xfrm>
            <a:off x="0" y="909004"/>
            <a:ext cx="9144000" cy="3959681"/>
          </a:xfrm>
          <a:prstGeom prst="rect">
            <a:avLst/>
          </a:prstGeom>
          <a:solidFill>
            <a:srgbClr val="826E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61" name="직선 연결선 60"/>
          <p:cNvCxnSpPr/>
          <p:nvPr/>
        </p:nvCxnSpPr>
        <p:spPr>
          <a:xfrm>
            <a:off x="-8015" y="909000"/>
            <a:ext cx="9160030" cy="0"/>
          </a:xfrm>
          <a:prstGeom prst="line">
            <a:avLst/>
          </a:prstGeom>
          <a:ln>
            <a:solidFill>
              <a:srgbClr val="CFC5C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" name="그림 5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35"/>
          <a:stretch/>
        </p:blipFill>
        <p:spPr>
          <a:xfrm>
            <a:off x="971600" y="917383"/>
            <a:ext cx="7192865" cy="3952746"/>
          </a:xfrm>
          <a:prstGeom prst="rect">
            <a:avLst/>
          </a:prstGeom>
        </p:spPr>
      </p:pic>
      <p:grpSp>
        <p:nvGrpSpPr>
          <p:cNvPr id="58" name="그룹 57"/>
          <p:cNvGrpSpPr/>
          <p:nvPr/>
        </p:nvGrpSpPr>
        <p:grpSpPr>
          <a:xfrm>
            <a:off x="182902" y="147723"/>
            <a:ext cx="3415609" cy="446276"/>
            <a:chOff x="695360" y="1469468"/>
            <a:chExt cx="3415609" cy="446274"/>
          </a:xfrm>
        </p:grpSpPr>
        <p:sp>
          <p:nvSpPr>
            <p:cNvPr id="59" name="TextBox 58"/>
            <p:cNvSpPr txBox="1"/>
            <p:nvPr/>
          </p:nvSpPr>
          <p:spPr>
            <a:xfrm>
              <a:off x="695360" y="1469468"/>
              <a:ext cx="654346" cy="4462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300" dirty="0" smtClean="0">
                  <a:solidFill>
                    <a:srgbClr val="826E82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03.</a:t>
              </a:r>
              <a:endParaRPr lang="ko-KR" altLang="en-US" sz="2300" dirty="0">
                <a:solidFill>
                  <a:srgbClr val="826E82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1416000" y="1469468"/>
              <a:ext cx="2694969" cy="4462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300" dirty="0" smtClean="0">
                  <a:solidFill>
                    <a:srgbClr val="826E82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타 교회 사이트 현황</a:t>
              </a:r>
              <a:endParaRPr lang="ko-KR" altLang="en-US" sz="2300" dirty="0">
                <a:solidFill>
                  <a:srgbClr val="826E82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endParaRPr>
            </a:p>
          </p:txBody>
        </p:sp>
      </p:grpSp>
      <p:sp>
        <p:nvSpPr>
          <p:cNvPr id="62" name="TextBox 61"/>
          <p:cNvSpPr txBox="1"/>
          <p:nvPr/>
        </p:nvSpPr>
        <p:spPr>
          <a:xfrm>
            <a:off x="971600" y="5235855"/>
            <a:ext cx="81804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 smtClean="0">
                <a:solidFill>
                  <a:srgbClr val="826E82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온누리</a:t>
            </a:r>
            <a:r>
              <a:rPr lang="ko-KR" altLang="en-US" sz="2000" dirty="0" smtClean="0">
                <a:solidFill>
                  <a:srgbClr val="826E82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교회 통합 홈페이지</a:t>
            </a:r>
            <a:endParaRPr lang="en-US" altLang="ko-KR" sz="2000" dirty="0" smtClean="0">
              <a:solidFill>
                <a:srgbClr val="826E82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1331200" y="5587872"/>
            <a:ext cx="7823048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서빙고</a:t>
            </a:r>
            <a:r>
              <a:rPr lang="en-US" altLang="ko-KR" sz="17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, </a:t>
            </a:r>
            <a:r>
              <a:rPr lang="ko-KR" altLang="en-US" sz="17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양재</a:t>
            </a:r>
            <a:r>
              <a:rPr lang="en-US" altLang="ko-KR" sz="17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, </a:t>
            </a:r>
            <a:r>
              <a:rPr lang="ko-KR" altLang="en-US" sz="17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각 지역별 홈페이지와 연결되어 있는 통합 홈페이지</a:t>
            </a:r>
            <a:endParaRPr lang="en-US" altLang="ko-KR" sz="1700" dirty="0" smtClean="0">
              <a:solidFill>
                <a:schemeClr val="tx1">
                  <a:lumMod val="65000"/>
                  <a:lumOff val="35000"/>
                </a:schemeClr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r>
              <a:rPr lang="ko-KR" altLang="en-US" sz="17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예수사랑선교회 홈페이지가 이러한 형태로 나아갈 것으로 예상</a:t>
            </a:r>
            <a:endParaRPr lang="en-US" altLang="ko-KR" sz="1700" dirty="0" smtClean="0">
              <a:solidFill>
                <a:schemeClr val="tx1">
                  <a:lumMod val="65000"/>
                  <a:lumOff val="35000"/>
                </a:schemeClr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r>
              <a:rPr lang="ko-KR" altLang="en-US" sz="17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대표적인 교회 소개 및 </a:t>
            </a:r>
            <a:r>
              <a:rPr lang="ko-KR" altLang="en-US" sz="17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새신자</a:t>
            </a:r>
            <a:r>
              <a:rPr lang="ko-KR" altLang="en-US" sz="17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 등록</a:t>
            </a:r>
            <a:r>
              <a:rPr lang="en-US" altLang="ko-KR" sz="17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, </a:t>
            </a:r>
            <a:r>
              <a:rPr lang="ko-KR" altLang="en-US" sz="17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예배 시간 등의 정보를 전달</a:t>
            </a:r>
            <a:endParaRPr lang="en-US" altLang="ko-KR" sz="1700" dirty="0">
              <a:solidFill>
                <a:schemeClr val="tx1">
                  <a:lumMod val="65000"/>
                  <a:lumOff val="35000"/>
                </a:schemeClr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44214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" name="그룹 152"/>
          <p:cNvGrpSpPr/>
          <p:nvPr/>
        </p:nvGrpSpPr>
        <p:grpSpPr>
          <a:xfrm>
            <a:off x="-8015" y="0"/>
            <a:ext cx="9160030" cy="6858000"/>
            <a:chOff x="-8015" y="0"/>
            <a:chExt cx="9160030" cy="6858000"/>
          </a:xfrm>
        </p:grpSpPr>
        <p:cxnSp>
          <p:nvCxnSpPr>
            <p:cNvPr id="154" name="직선 연결선 153"/>
            <p:cNvCxnSpPr/>
            <p:nvPr/>
          </p:nvCxnSpPr>
          <p:spPr>
            <a:xfrm>
              <a:off x="25152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직선 연결선 154"/>
            <p:cNvCxnSpPr/>
            <p:nvPr/>
          </p:nvCxnSpPr>
          <p:spPr>
            <a:xfrm>
              <a:off x="97160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직선 연결선 155"/>
            <p:cNvCxnSpPr/>
            <p:nvPr/>
          </p:nvCxnSpPr>
          <p:spPr>
            <a:xfrm>
              <a:off x="169168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직선 연결선 156"/>
            <p:cNvCxnSpPr/>
            <p:nvPr/>
          </p:nvCxnSpPr>
          <p:spPr>
            <a:xfrm>
              <a:off x="241176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직선 연결선 157"/>
            <p:cNvCxnSpPr/>
            <p:nvPr/>
          </p:nvCxnSpPr>
          <p:spPr>
            <a:xfrm>
              <a:off x="313184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직선 연결선 158"/>
            <p:cNvCxnSpPr/>
            <p:nvPr/>
          </p:nvCxnSpPr>
          <p:spPr>
            <a:xfrm>
              <a:off x="385192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직선 연결선 159"/>
            <p:cNvCxnSpPr/>
            <p:nvPr/>
          </p:nvCxnSpPr>
          <p:spPr>
            <a:xfrm>
              <a:off x="457200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직선 연결선 160"/>
            <p:cNvCxnSpPr/>
            <p:nvPr/>
          </p:nvCxnSpPr>
          <p:spPr>
            <a:xfrm>
              <a:off x="529208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직선 연결선 161"/>
            <p:cNvCxnSpPr/>
            <p:nvPr/>
          </p:nvCxnSpPr>
          <p:spPr>
            <a:xfrm>
              <a:off x="601216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직선 연결선 162"/>
            <p:cNvCxnSpPr/>
            <p:nvPr/>
          </p:nvCxnSpPr>
          <p:spPr>
            <a:xfrm>
              <a:off x="673224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직선 연결선 163"/>
            <p:cNvCxnSpPr/>
            <p:nvPr/>
          </p:nvCxnSpPr>
          <p:spPr>
            <a:xfrm>
              <a:off x="745232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직선 연결선 164"/>
            <p:cNvCxnSpPr/>
            <p:nvPr/>
          </p:nvCxnSpPr>
          <p:spPr>
            <a:xfrm>
              <a:off x="817240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직선 연결선 165"/>
            <p:cNvCxnSpPr/>
            <p:nvPr/>
          </p:nvCxnSpPr>
          <p:spPr>
            <a:xfrm>
              <a:off x="889248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직선 연결선 166"/>
            <p:cNvCxnSpPr/>
            <p:nvPr/>
          </p:nvCxnSpPr>
          <p:spPr>
            <a:xfrm>
              <a:off x="-8015" y="54868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직선 연결선 167"/>
            <p:cNvCxnSpPr/>
            <p:nvPr/>
          </p:nvCxnSpPr>
          <p:spPr>
            <a:xfrm>
              <a:off x="-8015" y="126876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직선 연결선 168"/>
            <p:cNvCxnSpPr/>
            <p:nvPr/>
          </p:nvCxnSpPr>
          <p:spPr>
            <a:xfrm>
              <a:off x="-8015" y="198884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직선 연결선 169"/>
            <p:cNvCxnSpPr/>
            <p:nvPr/>
          </p:nvCxnSpPr>
          <p:spPr>
            <a:xfrm>
              <a:off x="-8015" y="270892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직선 연결선 170"/>
            <p:cNvCxnSpPr/>
            <p:nvPr/>
          </p:nvCxnSpPr>
          <p:spPr>
            <a:xfrm>
              <a:off x="-8015" y="342900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직선 연결선 171"/>
            <p:cNvCxnSpPr/>
            <p:nvPr/>
          </p:nvCxnSpPr>
          <p:spPr>
            <a:xfrm>
              <a:off x="-8015" y="342900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직선 연결선 172"/>
            <p:cNvCxnSpPr/>
            <p:nvPr/>
          </p:nvCxnSpPr>
          <p:spPr>
            <a:xfrm>
              <a:off x="-8015" y="414908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직선 연결선 173"/>
            <p:cNvCxnSpPr/>
            <p:nvPr/>
          </p:nvCxnSpPr>
          <p:spPr>
            <a:xfrm>
              <a:off x="-8015" y="486900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직선 연결선 174"/>
            <p:cNvCxnSpPr/>
            <p:nvPr/>
          </p:nvCxnSpPr>
          <p:spPr>
            <a:xfrm>
              <a:off x="-8015" y="558924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직선 연결선 175"/>
            <p:cNvCxnSpPr/>
            <p:nvPr/>
          </p:nvCxnSpPr>
          <p:spPr>
            <a:xfrm>
              <a:off x="-8015" y="630932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직선 연결선 176"/>
            <p:cNvCxnSpPr/>
            <p:nvPr/>
          </p:nvCxnSpPr>
          <p:spPr>
            <a:xfrm>
              <a:off x="61200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직선 연결선 177"/>
            <p:cNvCxnSpPr/>
            <p:nvPr/>
          </p:nvCxnSpPr>
          <p:spPr>
            <a:xfrm>
              <a:off x="133200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직선 연결선 178"/>
            <p:cNvCxnSpPr/>
            <p:nvPr/>
          </p:nvCxnSpPr>
          <p:spPr>
            <a:xfrm>
              <a:off x="205200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직선 연결선 179"/>
            <p:cNvCxnSpPr/>
            <p:nvPr/>
          </p:nvCxnSpPr>
          <p:spPr>
            <a:xfrm>
              <a:off x="277200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직선 연결선 180"/>
            <p:cNvCxnSpPr/>
            <p:nvPr/>
          </p:nvCxnSpPr>
          <p:spPr>
            <a:xfrm>
              <a:off x="349200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직선 연결선 181"/>
            <p:cNvCxnSpPr/>
            <p:nvPr/>
          </p:nvCxnSpPr>
          <p:spPr>
            <a:xfrm>
              <a:off x="421200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직선 연결선 182"/>
            <p:cNvCxnSpPr/>
            <p:nvPr/>
          </p:nvCxnSpPr>
          <p:spPr>
            <a:xfrm>
              <a:off x="493200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직선 연결선 183"/>
            <p:cNvCxnSpPr/>
            <p:nvPr/>
          </p:nvCxnSpPr>
          <p:spPr>
            <a:xfrm>
              <a:off x="565200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직선 연결선 184"/>
            <p:cNvCxnSpPr/>
            <p:nvPr/>
          </p:nvCxnSpPr>
          <p:spPr>
            <a:xfrm>
              <a:off x="637200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직선 연결선 185"/>
            <p:cNvCxnSpPr/>
            <p:nvPr/>
          </p:nvCxnSpPr>
          <p:spPr>
            <a:xfrm>
              <a:off x="709200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직선 연결선 186"/>
            <p:cNvCxnSpPr/>
            <p:nvPr/>
          </p:nvCxnSpPr>
          <p:spPr>
            <a:xfrm>
              <a:off x="781200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직선 연결선 187"/>
            <p:cNvCxnSpPr/>
            <p:nvPr/>
          </p:nvCxnSpPr>
          <p:spPr>
            <a:xfrm>
              <a:off x="853200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직선 연결선 188"/>
            <p:cNvCxnSpPr/>
            <p:nvPr/>
          </p:nvCxnSpPr>
          <p:spPr>
            <a:xfrm>
              <a:off x="-8015" y="666900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직선 연결선 189"/>
            <p:cNvCxnSpPr/>
            <p:nvPr/>
          </p:nvCxnSpPr>
          <p:spPr>
            <a:xfrm>
              <a:off x="-8015" y="594900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직선 연결선 190"/>
            <p:cNvCxnSpPr/>
            <p:nvPr/>
          </p:nvCxnSpPr>
          <p:spPr>
            <a:xfrm>
              <a:off x="-8015" y="522900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직선 연결선 191"/>
            <p:cNvCxnSpPr/>
            <p:nvPr/>
          </p:nvCxnSpPr>
          <p:spPr>
            <a:xfrm>
              <a:off x="-8015" y="450900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직선 연결선 192"/>
            <p:cNvCxnSpPr/>
            <p:nvPr/>
          </p:nvCxnSpPr>
          <p:spPr>
            <a:xfrm>
              <a:off x="-8015" y="378900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직선 연결선 193"/>
            <p:cNvCxnSpPr/>
            <p:nvPr/>
          </p:nvCxnSpPr>
          <p:spPr>
            <a:xfrm>
              <a:off x="-8015" y="306900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직선 연결선 194"/>
            <p:cNvCxnSpPr/>
            <p:nvPr/>
          </p:nvCxnSpPr>
          <p:spPr>
            <a:xfrm>
              <a:off x="-8015" y="234900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직선 연결선 195"/>
            <p:cNvCxnSpPr/>
            <p:nvPr/>
          </p:nvCxnSpPr>
          <p:spPr>
            <a:xfrm>
              <a:off x="-8015" y="162900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연결선 196"/>
            <p:cNvCxnSpPr/>
            <p:nvPr/>
          </p:nvCxnSpPr>
          <p:spPr>
            <a:xfrm>
              <a:off x="-8015" y="90900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 197"/>
            <p:cNvCxnSpPr/>
            <p:nvPr/>
          </p:nvCxnSpPr>
          <p:spPr>
            <a:xfrm>
              <a:off x="-8015" y="18900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직사각형 3"/>
          <p:cNvSpPr/>
          <p:nvPr/>
        </p:nvSpPr>
        <p:spPr>
          <a:xfrm>
            <a:off x="0" y="909004"/>
            <a:ext cx="9144000" cy="3959681"/>
          </a:xfrm>
          <a:prstGeom prst="rect">
            <a:avLst/>
          </a:prstGeom>
          <a:solidFill>
            <a:srgbClr val="826E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61" name="직선 연결선 60"/>
          <p:cNvCxnSpPr/>
          <p:nvPr/>
        </p:nvCxnSpPr>
        <p:spPr>
          <a:xfrm>
            <a:off x="-8015" y="909000"/>
            <a:ext cx="9160030" cy="0"/>
          </a:xfrm>
          <a:prstGeom prst="line">
            <a:avLst/>
          </a:prstGeom>
          <a:ln>
            <a:solidFill>
              <a:srgbClr val="CFC5C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그룹 57"/>
          <p:cNvGrpSpPr/>
          <p:nvPr/>
        </p:nvGrpSpPr>
        <p:grpSpPr>
          <a:xfrm>
            <a:off x="182902" y="147723"/>
            <a:ext cx="3415609" cy="446276"/>
            <a:chOff x="695360" y="1469468"/>
            <a:chExt cx="3415609" cy="446274"/>
          </a:xfrm>
        </p:grpSpPr>
        <p:sp>
          <p:nvSpPr>
            <p:cNvPr id="59" name="TextBox 58"/>
            <p:cNvSpPr txBox="1"/>
            <p:nvPr/>
          </p:nvSpPr>
          <p:spPr>
            <a:xfrm>
              <a:off x="695360" y="1469468"/>
              <a:ext cx="654346" cy="4462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300" dirty="0" smtClean="0">
                  <a:solidFill>
                    <a:srgbClr val="826E82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03.</a:t>
              </a:r>
              <a:endParaRPr lang="ko-KR" altLang="en-US" sz="2300" dirty="0">
                <a:solidFill>
                  <a:srgbClr val="826E82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1416000" y="1469468"/>
              <a:ext cx="2694969" cy="4462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300" dirty="0" smtClean="0">
                  <a:solidFill>
                    <a:srgbClr val="826E82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타 교회 사이트 현황</a:t>
              </a:r>
              <a:endParaRPr lang="ko-KR" altLang="en-US" sz="2300" dirty="0">
                <a:solidFill>
                  <a:srgbClr val="826E82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endParaRPr>
            </a:p>
          </p:txBody>
        </p:sp>
      </p:grpSp>
      <p:sp>
        <p:nvSpPr>
          <p:cNvPr id="62" name="TextBox 61"/>
          <p:cNvSpPr txBox="1"/>
          <p:nvPr/>
        </p:nvSpPr>
        <p:spPr>
          <a:xfrm>
            <a:off x="971600" y="5235855"/>
            <a:ext cx="81804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solidFill>
                  <a:srgbClr val="826E82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우리들 교회 홈페이지</a:t>
            </a:r>
            <a:endParaRPr lang="en-US" altLang="ko-KR" sz="2000" dirty="0" smtClean="0">
              <a:solidFill>
                <a:srgbClr val="826E82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1328967" y="5588680"/>
            <a:ext cx="782304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상단에 메뉴 바의 위치를 보면 </a:t>
            </a:r>
            <a:r>
              <a:rPr lang="en-US" altLang="ko-KR" sz="17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‘</a:t>
            </a:r>
            <a:r>
              <a:rPr lang="ko-KR" altLang="en-US" sz="17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날마다 </a:t>
            </a:r>
            <a:r>
              <a:rPr lang="ko-KR" altLang="en-US" sz="17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큐티</a:t>
            </a:r>
            <a:r>
              <a:rPr lang="en-US" altLang="ko-KR" sz="17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’</a:t>
            </a:r>
            <a:r>
              <a:rPr lang="ko-KR" altLang="en-US" sz="17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가 제일 먼저 앞으로 제시</a:t>
            </a:r>
            <a:endParaRPr lang="en-US" altLang="ko-KR" sz="1700" dirty="0" smtClean="0">
              <a:solidFill>
                <a:schemeClr val="tx1">
                  <a:lumMod val="65000"/>
                  <a:lumOff val="35000"/>
                </a:schemeClr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r>
              <a:rPr lang="ko-KR" altLang="en-US" sz="17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메뉴의 위치에 따라 그 교회의 비전 및 중요하게 여기는 부분을 보여줌</a:t>
            </a:r>
            <a:endParaRPr lang="en-US" altLang="ko-KR" sz="1700" dirty="0">
              <a:solidFill>
                <a:schemeClr val="tx1">
                  <a:lumMod val="65000"/>
                  <a:lumOff val="35000"/>
                </a:schemeClr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pic>
        <p:nvPicPr>
          <p:cNvPr id="56" name="그림 5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15"/>
          <a:stretch/>
        </p:blipFill>
        <p:spPr>
          <a:xfrm>
            <a:off x="974375" y="924194"/>
            <a:ext cx="7190009" cy="3944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940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" name="그룹 152"/>
          <p:cNvGrpSpPr/>
          <p:nvPr/>
        </p:nvGrpSpPr>
        <p:grpSpPr>
          <a:xfrm>
            <a:off x="-8015" y="0"/>
            <a:ext cx="9160030" cy="6858000"/>
            <a:chOff x="-8015" y="0"/>
            <a:chExt cx="9160030" cy="6858000"/>
          </a:xfrm>
        </p:grpSpPr>
        <p:cxnSp>
          <p:nvCxnSpPr>
            <p:cNvPr id="154" name="직선 연결선 153"/>
            <p:cNvCxnSpPr/>
            <p:nvPr/>
          </p:nvCxnSpPr>
          <p:spPr>
            <a:xfrm>
              <a:off x="25152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직선 연결선 154"/>
            <p:cNvCxnSpPr/>
            <p:nvPr/>
          </p:nvCxnSpPr>
          <p:spPr>
            <a:xfrm>
              <a:off x="97160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직선 연결선 155"/>
            <p:cNvCxnSpPr/>
            <p:nvPr/>
          </p:nvCxnSpPr>
          <p:spPr>
            <a:xfrm>
              <a:off x="169168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직선 연결선 156"/>
            <p:cNvCxnSpPr/>
            <p:nvPr/>
          </p:nvCxnSpPr>
          <p:spPr>
            <a:xfrm>
              <a:off x="241176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직선 연결선 157"/>
            <p:cNvCxnSpPr/>
            <p:nvPr/>
          </p:nvCxnSpPr>
          <p:spPr>
            <a:xfrm>
              <a:off x="313184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직선 연결선 158"/>
            <p:cNvCxnSpPr/>
            <p:nvPr/>
          </p:nvCxnSpPr>
          <p:spPr>
            <a:xfrm>
              <a:off x="385192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직선 연결선 159"/>
            <p:cNvCxnSpPr/>
            <p:nvPr/>
          </p:nvCxnSpPr>
          <p:spPr>
            <a:xfrm>
              <a:off x="457200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직선 연결선 160"/>
            <p:cNvCxnSpPr/>
            <p:nvPr/>
          </p:nvCxnSpPr>
          <p:spPr>
            <a:xfrm>
              <a:off x="529208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직선 연결선 161"/>
            <p:cNvCxnSpPr/>
            <p:nvPr/>
          </p:nvCxnSpPr>
          <p:spPr>
            <a:xfrm>
              <a:off x="601216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직선 연결선 162"/>
            <p:cNvCxnSpPr/>
            <p:nvPr/>
          </p:nvCxnSpPr>
          <p:spPr>
            <a:xfrm>
              <a:off x="673224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직선 연결선 163"/>
            <p:cNvCxnSpPr/>
            <p:nvPr/>
          </p:nvCxnSpPr>
          <p:spPr>
            <a:xfrm>
              <a:off x="745232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직선 연결선 164"/>
            <p:cNvCxnSpPr/>
            <p:nvPr/>
          </p:nvCxnSpPr>
          <p:spPr>
            <a:xfrm>
              <a:off x="817240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직선 연결선 165"/>
            <p:cNvCxnSpPr/>
            <p:nvPr/>
          </p:nvCxnSpPr>
          <p:spPr>
            <a:xfrm>
              <a:off x="889248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직선 연결선 166"/>
            <p:cNvCxnSpPr/>
            <p:nvPr/>
          </p:nvCxnSpPr>
          <p:spPr>
            <a:xfrm>
              <a:off x="-8015" y="54868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직선 연결선 167"/>
            <p:cNvCxnSpPr/>
            <p:nvPr/>
          </p:nvCxnSpPr>
          <p:spPr>
            <a:xfrm>
              <a:off x="-8015" y="126876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직선 연결선 168"/>
            <p:cNvCxnSpPr/>
            <p:nvPr/>
          </p:nvCxnSpPr>
          <p:spPr>
            <a:xfrm>
              <a:off x="-8015" y="198884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직선 연결선 169"/>
            <p:cNvCxnSpPr/>
            <p:nvPr/>
          </p:nvCxnSpPr>
          <p:spPr>
            <a:xfrm>
              <a:off x="-8015" y="270892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직선 연결선 170"/>
            <p:cNvCxnSpPr/>
            <p:nvPr/>
          </p:nvCxnSpPr>
          <p:spPr>
            <a:xfrm>
              <a:off x="-8015" y="342900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직선 연결선 171"/>
            <p:cNvCxnSpPr/>
            <p:nvPr/>
          </p:nvCxnSpPr>
          <p:spPr>
            <a:xfrm>
              <a:off x="-8015" y="342900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직선 연결선 172"/>
            <p:cNvCxnSpPr/>
            <p:nvPr/>
          </p:nvCxnSpPr>
          <p:spPr>
            <a:xfrm>
              <a:off x="-8015" y="414908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직선 연결선 173"/>
            <p:cNvCxnSpPr/>
            <p:nvPr/>
          </p:nvCxnSpPr>
          <p:spPr>
            <a:xfrm>
              <a:off x="-8015" y="486900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직선 연결선 174"/>
            <p:cNvCxnSpPr/>
            <p:nvPr/>
          </p:nvCxnSpPr>
          <p:spPr>
            <a:xfrm>
              <a:off x="-8015" y="558924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직선 연결선 175"/>
            <p:cNvCxnSpPr/>
            <p:nvPr/>
          </p:nvCxnSpPr>
          <p:spPr>
            <a:xfrm>
              <a:off x="-8015" y="630932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직선 연결선 176"/>
            <p:cNvCxnSpPr/>
            <p:nvPr/>
          </p:nvCxnSpPr>
          <p:spPr>
            <a:xfrm>
              <a:off x="61200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직선 연결선 177"/>
            <p:cNvCxnSpPr/>
            <p:nvPr/>
          </p:nvCxnSpPr>
          <p:spPr>
            <a:xfrm>
              <a:off x="133200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직선 연결선 178"/>
            <p:cNvCxnSpPr/>
            <p:nvPr/>
          </p:nvCxnSpPr>
          <p:spPr>
            <a:xfrm>
              <a:off x="205200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직선 연결선 179"/>
            <p:cNvCxnSpPr/>
            <p:nvPr/>
          </p:nvCxnSpPr>
          <p:spPr>
            <a:xfrm>
              <a:off x="277200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직선 연결선 180"/>
            <p:cNvCxnSpPr/>
            <p:nvPr/>
          </p:nvCxnSpPr>
          <p:spPr>
            <a:xfrm>
              <a:off x="349200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직선 연결선 181"/>
            <p:cNvCxnSpPr/>
            <p:nvPr/>
          </p:nvCxnSpPr>
          <p:spPr>
            <a:xfrm>
              <a:off x="421200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직선 연결선 182"/>
            <p:cNvCxnSpPr/>
            <p:nvPr/>
          </p:nvCxnSpPr>
          <p:spPr>
            <a:xfrm>
              <a:off x="493200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직선 연결선 183"/>
            <p:cNvCxnSpPr/>
            <p:nvPr/>
          </p:nvCxnSpPr>
          <p:spPr>
            <a:xfrm>
              <a:off x="565200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직선 연결선 184"/>
            <p:cNvCxnSpPr/>
            <p:nvPr/>
          </p:nvCxnSpPr>
          <p:spPr>
            <a:xfrm>
              <a:off x="637200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직선 연결선 185"/>
            <p:cNvCxnSpPr/>
            <p:nvPr/>
          </p:nvCxnSpPr>
          <p:spPr>
            <a:xfrm>
              <a:off x="709200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직선 연결선 186"/>
            <p:cNvCxnSpPr/>
            <p:nvPr/>
          </p:nvCxnSpPr>
          <p:spPr>
            <a:xfrm>
              <a:off x="781200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직선 연결선 187"/>
            <p:cNvCxnSpPr/>
            <p:nvPr/>
          </p:nvCxnSpPr>
          <p:spPr>
            <a:xfrm>
              <a:off x="853200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직선 연결선 188"/>
            <p:cNvCxnSpPr/>
            <p:nvPr/>
          </p:nvCxnSpPr>
          <p:spPr>
            <a:xfrm>
              <a:off x="-8015" y="666900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직선 연결선 189"/>
            <p:cNvCxnSpPr/>
            <p:nvPr/>
          </p:nvCxnSpPr>
          <p:spPr>
            <a:xfrm>
              <a:off x="-8015" y="594900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직선 연결선 190"/>
            <p:cNvCxnSpPr/>
            <p:nvPr/>
          </p:nvCxnSpPr>
          <p:spPr>
            <a:xfrm>
              <a:off x="-8015" y="522900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직선 연결선 191"/>
            <p:cNvCxnSpPr/>
            <p:nvPr/>
          </p:nvCxnSpPr>
          <p:spPr>
            <a:xfrm>
              <a:off x="-8015" y="450900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직선 연결선 192"/>
            <p:cNvCxnSpPr/>
            <p:nvPr/>
          </p:nvCxnSpPr>
          <p:spPr>
            <a:xfrm>
              <a:off x="-8015" y="378900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직선 연결선 193"/>
            <p:cNvCxnSpPr/>
            <p:nvPr/>
          </p:nvCxnSpPr>
          <p:spPr>
            <a:xfrm>
              <a:off x="-8015" y="306900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직선 연결선 194"/>
            <p:cNvCxnSpPr/>
            <p:nvPr/>
          </p:nvCxnSpPr>
          <p:spPr>
            <a:xfrm>
              <a:off x="-8015" y="234900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직선 연결선 195"/>
            <p:cNvCxnSpPr/>
            <p:nvPr/>
          </p:nvCxnSpPr>
          <p:spPr>
            <a:xfrm>
              <a:off x="-8015" y="162900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연결선 196"/>
            <p:cNvCxnSpPr/>
            <p:nvPr/>
          </p:nvCxnSpPr>
          <p:spPr>
            <a:xfrm>
              <a:off x="-8015" y="90900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 197"/>
            <p:cNvCxnSpPr/>
            <p:nvPr/>
          </p:nvCxnSpPr>
          <p:spPr>
            <a:xfrm>
              <a:off x="-8015" y="18900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직사각형 3"/>
          <p:cNvSpPr/>
          <p:nvPr/>
        </p:nvSpPr>
        <p:spPr>
          <a:xfrm>
            <a:off x="0" y="909004"/>
            <a:ext cx="9144000" cy="3959681"/>
          </a:xfrm>
          <a:prstGeom prst="rect">
            <a:avLst/>
          </a:prstGeom>
          <a:solidFill>
            <a:srgbClr val="826E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61" name="직선 연결선 60"/>
          <p:cNvCxnSpPr/>
          <p:nvPr/>
        </p:nvCxnSpPr>
        <p:spPr>
          <a:xfrm>
            <a:off x="-8015" y="909000"/>
            <a:ext cx="9160030" cy="0"/>
          </a:xfrm>
          <a:prstGeom prst="line">
            <a:avLst/>
          </a:prstGeom>
          <a:ln>
            <a:solidFill>
              <a:srgbClr val="CFC5C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그룹 57"/>
          <p:cNvGrpSpPr/>
          <p:nvPr/>
        </p:nvGrpSpPr>
        <p:grpSpPr>
          <a:xfrm>
            <a:off x="182902" y="147723"/>
            <a:ext cx="3415609" cy="446276"/>
            <a:chOff x="695360" y="1469468"/>
            <a:chExt cx="3415609" cy="446274"/>
          </a:xfrm>
        </p:grpSpPr>
        <p:sp>
          <p:nvSpPr>
            <p:cNvPr id="59" name="TextBox 58"/>
            <p:cNvSpPr txBox="1"/>
            <p:nvPr/>
          </p:nvSpPr>
          <p:spPr>
            <a:xfrm>
              <a:off x="695360" y="1469468"/>
              <a:ext cx="654346" cy="4462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300" dirty="0" smtClean="0">
                  <a:solidFill>
                    <a:srgbClr val="826E82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03.</a:t>
              </a:r>
              <a:endParaRPr lang="ko-KR" altLang="en-US" sz="2300" dirty="0">
                <a:solidFill>
                  <a:srgbClr val="826E82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1416000" y="1469468"/>
              <a:ext cx="2694969" cy="4462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300" dirty="0" smtClean="0">
                  <a:solidFill>
                    <a:srgbClr val="826E82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타 교회 사이트 현황</a:t>
              </a:r>
              <a:endParaRPr lang="ko-KR" altLang="en-US" sz="2300" dirty="0">
                <a:solidFill>
                  <a:srgbClr val="826E82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endParaRPr>
            </a:p>
          </p:txBody>
        </p:sp>
      </p:grpSp>
      <p:sp>
        <p:nvSpPr>
          <p:cNvPr id="62" name="TextBox 61"/>
          <p:cNvSpPr txBox="1"/>
          <p:nvPr/>
        </p:nvSpPr>
        <p:spPr>
          <a:xfrm>
            <a:off x="971600" y="5235855"/>
            <a:ext cx="81804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solidFill>
                  <a:srgbClr val="826E82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멕시코 몬테레이 예수사랑교회 홈페이지</a:t>
            </a:r>
            <a:endParaRPr lang="en-US" altLang="ko-KR" sz="2000" dirty="0" smtClean="0">
              <a:solidFill>
                <a:srgbClr val="826E82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1328967" y="5595057"/>
            <a:ext cx="7823048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현재 운영되고 있는 홈페이지로</a:t>
            </a:r>
            <a:r>
              <a:rPr lang="en-US" altLang="ko-KR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 </a:t>
            </a:r>
            <a:r>
              <a:rPr lang="ko-KR" altLang="en-US" sz="17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주로 활동 사진</a:t>
            </a:r>
            <a:r>
              <a:rPr lang="en-US" altLang="ko-KR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 </a:t>
            </a:r>
            <a:r>
              <a:rPr lang="ko-KR" altLang="en-US" sz="17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및 영상으로 홈페이지 운영</a:t>
            </a:r>
            <a:endParaRPr lang="en-US" altLang="ko-KR" sz="1700" dirty="0">
              <a:solidFill>
                <a:schemeClr val="tx1">
                  <a:lumMod val="65000"/>
                  <a:lumOff val="35000"/>
                </a:schemeClr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pic>
        <p:nvPicPr>
          <p:cNvPr id="57" name="그림 5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78"/>
          <a:stretch/>
        </p:blipFill>
        <p:spPr>
          <a:xfrm>
            <a:off x="971840" y="921483"/>
            <a:ext cx="7192544" cy="3947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960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" name="그룹 152"/>
          <p:cNvGrpSpPr/>
          <p:nvPr/>
        </p:nvGrpSpPr>
        <p:grpSpPr>
          <a:xfrm>
            <a:off x="-8015" y="8670"/>
            <a:ext cx="9160030" cy="6858000"/>
            <a:chOff x="-8015" y="0"/>
            <a:chExt cx="9160030" cy="6858000"/>
          </a:xfrm>
        </p:grpSpPr>
        <p:cxnSp>
          <p:nvCxnSpPr>
            <p:cNvPr id="154" name="직선 연결선 153"/>
            <p:cNvCxnSpPr/>
            <p:nvPr/>
          </p:nvCxnSpPr>
          <p:spPr>
            <a:xfrm>
              <a:off x="25152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직선 연결선 154"/>
            <p:cNvCxnSpPr/>
            <p:nvPr/>
          </p:nvCxnSpPr>
          <p:spPr>
            <a:xfrm>
              <a:off x="97160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직선 연결선 155"/>
            <p:cNvCxnSpPr/>
            <p:nvPr/>
          </p:nvCxnSpPr>
          <p:spPr>
            <a:xfrm>
              <a:off x="169168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직선 연결선 156"/>
            <p:cNvCxnSpPr/>
            <p:nvPr/>
          </p:nvCxnSpPr>
          <p:spPr>
            <a:xfrm>
              <a:off x="241176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직선 연결선 157"/>
            <p:cNvCxnSpPr/>
            <p:nvPr/>
          </p:nvCxnSpPr>
          <p:spPr>
            <a:xfrm>
              <a:off x="313184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직선 연결선 158"/>
            <p:cNvCxnSpPr/>
            <p:nvPr/>
          </p:nvCxnSpPr>
          <p:spPr>
            <a:xfrm>
              <a:off x="385192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직선 연결선 159"/>
            <p:cNvCxnSpPr/>
            <p:nvPr/>
          </p:nvCxnSpPr>
          <p:spPr>
            <a:xfrm>
              <a:off x="457200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직선 연결선 160"/>
            <p:cNvCxnSpPr/>
            <p:nvPr/>
          </p:nvCxnSpPr>
          <p:spPr>
            <a:xfrm>
              <a:off x="529208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직선 연결선 161"/>
            <p:cNvCxnSpPr/>
            <p:nvPr/>
          </p:nvCxnSpPr>
          <p:spPr>
            <a:xfrm>
              <a:off x="601216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직선 연결선 162"/>
            <p:cNvCxnSpPr/>
            <p:nvPr/>
          </p:nvCxnSpPr>
          <p:spPr>
            <a:xfrm>
              <a:off x="673224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직선 연결선 163"/>
            <p:cNvCxnSpPr/>
            <p:nvPr/>
          </p:nvCxnSpPr>
          <p:spPr>
            <a:xfrm>
              <a:off x="745232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직선 연결선 164"/>
            <p:cNvCxnSpPr/>
            <p:nvPr/>
          </p:nvCxnSpPr>
          <p:spPr>
            <a:xfrm>
              <a:off x="817240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직선 연결선 165"/>
            <p:cNvCxnSpPr/>
            <p:nvPr/>
          </p:nvCxnSpPr>
          <p:spPr>
            <a:xfrm>
              <a:off x="889248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직선 연결선 166"/>
            <p:cNvCxnSpPr/>
            <p:nvPr/>
          </p:nvCxnSpPr>
          <p:spPr>
            <a:xfrm>
              <a:off x="-8015" y="54868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직선 연결선 167"/>
            <p:cNvCxnSpPr/>
            <p:nvPr/>
          </p:nvCxnSpPr>
          <p:spPr>
            <a:xfrm>
              <a:off x="-8015" y="126876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직선 연결선 168"/>
            <p:cNvCxnSpPr/>
            <p:nvPr/>
          </p:nvCxnSpPr>
          <p:spPr>
            <a:xfrm>
              <a:off x="-8015" y="198884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직선 연결선 169"/>
            <p:cNvCxnSpPr/>
            <p:nvPr/>
          </p:nvCxnSpPr>
          <p:spPr>
            <a:xfrm>
              <a:off x="-8015" y="270892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직선 연결선 170"/>
            <p:cNvCxnSpPr/>
            <p:nvPr/>
          </p:nvCxnSpPr>
          <p:spPr>
            <a:xfrm>
              <a:off x="-8015" y="342900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직선 연결선 171"/>
            <p:cNvCxnSpPr/>
            <p:nvPr/>
          </p:nvCxnSpPr>
          <p:spPr>
            <a:xfrm>
              <a:off x="-8015" y="342900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직선 연결선 172"/>
            <p:cNvCxnSpPr/>
            <p:nvPr/>
          </p:nvCxnSpPr>
          <p:spPr>
            <a:xfrm>
              <a:off x="-8015" y="414908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직선 연결선 173"/>
            <p:cNvCxnSpPr/>
            <p:nvPr/>
          </p:nvCxnSpPr>
          <p:spPr>
            <a:xfrm>
              <a:off x="-8015" y="486900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직선 연결선 174"/>
            <p:cNvCxnSpPr/>
            <p:nvPr/>
          </p:nvCxnSpPr>
          <p:spPr>
            <a:xfrm>
              <a:off x="-8015" y="558924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직선 연결선 175"/>
            <p:cNvCxnSpPr/>
            <p:nvPr/>
          </p:nvCxnSpPr>
          <p:spPr>
            <a:xfrm>
              <a:off x="-8015" y="630932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직선 연결선 176"/>
            <p:cNvCxnSpPr/>
            <p:nvPr/>
          </p:nvCxnSpPr>
          <p:spPr>
            <a:xfrm>
              <a:off x="61200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직선 연결선 177"/>
            <p:cNvCxnSpPr/>
            <p:nvPr/>
          </p:nvCxnSpPr>
          <p:spPr>
            <a:xfrm>
              <a:off x="133200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직선 연결선 178"/>
            <p:cNvCxnSpPr/>
            <p:nvPr/>
          </p:nvCxnSpPr>
          <p:spPr>
            <a:xfrm>
              <a:off x="205200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직선 연결선 179"/>
            <p:cNvCxnSpPr/>
            <p:nvPr/>
          </p:nvCxnSpPr>
          <p:spPr>
            <a:xfrm>
              <a:off x="277200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직선 연결선 180"/>
            <p:cNvCxnSpPr/>
            <p:nvPr/>
          </p:nvCxnSpPr>
          <p:spPr>
            <a:xfrm>
              <a:off x="349200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직선 연결선 181"/>
            <p:cNvCxnSpPr/>
            <p:nvPr/>
          </p:nvCxnSpPr>
          <p:spPr>
            <a:xfrm>
              <a:off x="421200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직선 연결선 182"/>
            <p:cNvCxnSpPr/>
            <p:nvPr/>
          </p:nvCxnSpPr>
          <p:spPr>
            <a:xfrm>
              <a:off x="493200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직선 연결선 183"/>
            <p:cNvCxnSpPr/>
            <p:nvPr/>
          </p:nvCxnSpPr>
          <p:spPr>
            <a:xfrm>
              <a:off x="565200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직선 연결선 184"/>
            <p:cNvCxnSpPr/>
            <p:nvPr/>
          </p:nvCxnSpPr>
          <p:spPr>
            <a:xfrm>
              <a:off x="637200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직선 연결선 185"/>
            <p:cNvCxnSpPr/>
            <p:nvPr/>
          </p:nvCxnSpPr>
          <p:spPr>
            <a:xfrm>
              <a:off x="709200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직선 연결선 186"/>
            <p:cNvCxnSpPr/>
            <p:nvPr/>
          </p:nvCxnSpPr>
          <p:spPr>
            <a:xfrm>
              <a:off x="781200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직선 연결선 187"/>
            <p:cNvCxnSpPr/>
            <p:nvPr/>
          </p:nvCxnSpPr>
          <p:spPr>
            <a:xfrm>
              <a:off x="8532000" y="0"/>
              <a:ext cx="0" cy="685800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직선 연결선 188"/>
            <p:cNvCxnSpPr/>
            <p:nvPr/>
          </p:nvCxnSpPr>
          <p:spPr>
            <a:xfrm>
              <a:off x="-8015" y="666900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직선 연결선 189"/>
            <p:cNvCxnSpPr/>
            <p:nvPr/>
          </p:nvCxnSpPr>
          <p:spPr>
            <a:xfrm>
              <a:off x="-8015" y="594900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직선 연결선 190"/>
            <p:cNvCxnSpPr/>
            <p:nvPr/>
          </p:nvCxnSpPr>
          <p:spPr>
            <a:xfrm>
              <a:off x="-8015" y="522900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직선 연결선 191"/>
            <p:cNvCxnSpPr/>
            <p:nvPr/>
          </p:nvCxnSpPr>
          <p:spPr>
            <a:xfrm>
              <a:off x="-8015" y="450900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직선 연결선 192"/>
            <p:cNvCxnSpPr/>
            <p:nvPr/>
          </p:nvCxnSpPr>
          <p:spPr>
            <a:xfrm>
              <a:off x="-8015" y="378900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직선 연결선 193"/>
            <p:cNvCxnSpPr/>
            <p:nvPr/>
          </p:nvCxnSpPr>
          <p:spPr>
            <a:xfrm>
              <a:off x="-8015" y="306900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직선 연결선 194"/>
            <p:cNvCxnSpPr/>
            <p:nvPr/>
          </p:nvCxnSpPr>
          <p:spPr>
            <a:xfrm>
              <a:off x="-8015" y="234900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직선 연결선 195"/>
            <p:cNvCxnSpPr/>
            <p:nvPr/>
          </p:nvCxnSpPr>
          <p:spPr>
            <a:xfrm>
              <a:off x="-8015" y="162900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연결선 196"/>
            <p:cNvCxnSpPr/>
            <p:nvPr/>
          </p:nvCxnSpPr>
          <p:spPr>
            <a:xfrm>
              <a:off x="-8015" y="90900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 197"/>
            <p:cNvCxnSpPr/>
            <p:nvPr/>
          </p:nvCxnSpPr>
          <p:spPr>
            <a:xfrm>
              <a:off x="-8015" y="189000"/>
              <a:ext cx="9160030" cy="0"/>
            </a:xfrm>
            <a:prstGeom prst="line">
              <a:avLst/>
            </a:prstGeom>
            <a:ln>
              <a:solidFill>
                <a:srgbClr val="CFC5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직사각형 3"/>
          <p:cNvSpPr/>
          <p:nvPr/>
        </p:nvSpPr>
        <p:spPr>
          <a:xfrm>
            <a:off x="0" y="909004"/>
            <a:ext cx="971521" cy="5948996"/>
          </a:xfrm>
          <a:prstGeom prst="rect">
            <a:avLst/>
          </a:prstGeom>
          <a:solidFill>
            <a:srgbClr val="826E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cxnSp>
        <p:nvCxnSpPr>
          <p:cNvPr id="61" name="직선 연결선 60"/>
          <p:cNvCxnSpPr/>
          <p:nvPr/>
        </p:nvCxnSpPr>
        <p:spPr>
          <a:xfrm>
            <a:off x="-8015" y="909000"/>
            <a:ext cx="9160030" cy="0"/>
          </a:xfrm>
          <a:prstGeom prst="line">
            <a:avLst/>
          </a:prstGeom>
          <a:ln>
            <a:solidFill>
              <a:srgbClr val="CFC5C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그룹 57"/>
          <p:cNvGrpSpPr/>
          <p:nvPr/>
        </p:nvGrpSpPr>
        <p:grpSpPr>
          <a:xfrm>
            <a:off x="182902" y="147723"/>
            <a:ext cx="4066428" cy="446276"/>
            <a:chOff x="695360" y="1469468"/>
            <a:chExt cx="4066428" cy="446274"/>
          </a:xfrm>
        </p:grpSpPr>
        <p:sp>
          <p:nvSpPr>
            <p:cNvPr id="59" name="TextBox 58"/>
            <p:cNvSpPr txBox="1"/>
            <p:nvPr/>
          </p:nvSpPr>
          <p:spPr>
            <a:xfrm>
              <a:off x="695360" y="1469468"/>
              <a:ext cx="654346" cy="4462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300" dirty="0" smtClean="0">
                  <a:solidFill>
                    <a:srgbClr val="826E82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04.</a:t>
              </a:r>
              <a:endParaRPr lang="ko-KR" altLang="en-US" sz="2300" dirty="0">
                <a:solidFill>
                  <a:srgbClr val="826E82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1416000" y="1469468"/>
              <a:ext cx="3345788" cy="4462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300" dirty="0" smtClean="0">
                  <a:solidFill>
                    <a:srgbClr val="826E82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각 홈페이지 별 사이트 맵</a:t>
              </a:r>
              <a:endParaRPr lang="ko-KR" altLang="en-US" sz="2300" dirty="0">
                <a:solidFill>
                  <a:srgbClr val="826E82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201066" y="1264168"/>
            <a:ext cx="569387" cy="169533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ko-KR" altLang="en-US" sz="2500" dirty="0" err="1" smtClean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온누리교회</a:t>
            </a:r>
            <a:endParaRPr lang="ko-KR" altLang="en-US" sz="2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64" name="모서리가 둥근 직사각형 63"/>
          <p:cNvSpPr/>
          <p:nvPr/>
        </p:nvSpPr>
        <p:spPr>
          <a:xfrm>
            <a:off x="1332000" y="2363629"/>
            <a:ext cx="1440000" cy="359840"/>
          </a:xfrm>
          <a:prstGeom prst="roundRect">
            <a:avLst>
              <a:gd name="adj" fmla="val 26373"/>
            </a:avLst>
          </a:prstGeom>
          <a:solidFill>
            <a:srgbClr val="826E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소개합니다</a:t>
            </a:r>
            <a:endParaRPr lang="ko-KR" altLang="en-US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65" name="모서리가 둥근 직사각형 64"/>
          <p:cNvSpPr/>
          <p:nvPr/>
        </p:nvSpPr>
        <p:spPr>
          <a:xfrm>
            <a:off x="1332000" y="3436378"/>
            <a:ext cx="1440000" cy="359840"/>
          </a:xfrm>
          <a:prstGeom prst="roundRect">
            <a:avLst>
              <a:gd name="adj" fmla="val 26373"/>
            </a:avLst>
          </a:prstGeom>
          <a:solidFill>
            <a:srgbClr val="826E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예배와 말씀</a:t>
            </a:r>
            <a:endParaRPr lang="ko-KR" altLang="en-US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66" name="모서리가 둥근 직사각형 65"/>
          <p:cNvSpPr/>
          <p:nvPr/>
        </p:nvSpPr>
        <p:spPr>
          <a:xfrm>
            <a:off x="1332000" y="4526474"/>
            <a:ext cx="1780855" cy="359840"/>
          </a:xfrm>
          <a:prstGeom prst="roundRect">
            <a:avLst>
              <a:gd name="adj" fmla="val 26373"/>
            </a:avLst>
          </a:prstGeom>
          <a:solidFill>
            <a:srgbClr val="826E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공동체와 양육</a:t>
            </a:r>
            <a:endParaRPr lang="ko-KR" altLang="en-US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67" name="모서리가 둥근 직사각형 66"/>
          <p:cNvSpPr/>
          <p:nvPr/>
        </p:nvSpPr>
        <p:spPr>
          <a:xfrm>
            <a:off x="1332000" y="5596779"/>
            <a:ext cx="1458986" cy="359840"/>
          </a:xfrm>
          <a:prstGeom prst="roundRect">
            <a:avLst>
              <a:gd name="adj" fmla="val 26373"/>
            </a:avLst>
          </a:prstGeom>
          <a:solidFill>
            <a:srgbClr val="826E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선교와 사역</a:t>
            </a:r>
            <a:endParaRPr lang="ko-KR" altLang="en-US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1332000" y="1276379"/>
            <a:ext cx="1440000" cy="359840"/>
          </a:xfrm>
          <a:prstGeom prst="roundRect">
            <a:avLst>
              <a:gd name="adj" fmla="val 26373"/>
            </a:avLst>
          </a:prstGeom>
          <a:solidFill>
            <a:srgbClr val="826E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환영합니다</a:t>
            </a:r>
            <a:endParaRPr lang="ko-KR" altLang="en-US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5977793" y="1333189"/>
            <a:ext cx="915635" cy="246221"/>
          </a:xfrm>
          <a:prstGeom prst="rect">
            <a:avLst/>
          </a:prstGeom>
          <a:solidFill>
            <a:srgbClr val="DCD1DC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rgbClr val="826E82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사역참여하기</a:t>
            </a:r>
            <a:endParaRPr lang="ko-KR" altLang="en-US" sz="1000" dirty="0">
              <a:solidFill>
                <a:srgbClr val="826E82"/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6989441" y="1333189"/>
            <a:ext cx="833883" cy="246221"/>
          </a:xfrm>
          <a:prstGeom prst="rect">
            <a:avLst/>
          </a:prstGeom>
          <a:solidFill>
            <a:srgbClr val="DCD1DC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rgbClr val="826E82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교회 용어집</a:t>
            </a:r>
            <a:endParaRPr lang="ko-KR" altLang="en-US" sz="1000" dirty="0">
              <a:solidFill>
                <a:srgbClr val="826E82"/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7919338" y="1333189"/>
            <a:ext cx="851515" cy="246221"/>
          </a:xfrm>
          <a:prstGeom prst="rect">
            <a:avLst/>
          </a:prstGeom>
          <a:solidFill>
            <a:srgbClr val="DCD1DC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 err="1" smtClean="0">
                <a:solidFill>
                  <a:srgbClr val="826E82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새가족</a:t>
            </a:r>
            <a:r>
              <a:rPr lang="ko-KR" altLang="en-US" sz="1000" dirty="0" smtClean="0">
                <a:solidFill>
                  <a:srgbClr val="826E82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 </a:t>
            </a:r>
            <a:r>
              <a:rPr lang="en-US" altLang="ko-KR" sz="1000" dirty="0" smtClean="0">
                <a:solidFill>
                  <a:srgbClr val="826E82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FAQ</a:t>
            </a:r>
            <a:endParaRPr lang="ko-KR" altLang="en-US" sz="1000" dirty="0">
              <a:solidFill>
                <a:srgbClr val="826E82"/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942849" y="1333189"/>
            <a:ext cx="793807" cy="246221"/>
          </a:xfrm>
          <a:prstGeom prst="rect">
            <a:avLst/>
          </a:prstGeom>
          <a:solidFill>
            <a:srgbClr val="DCD1DC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rgbClr val="826E82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환영합니다</a:t>
            </a:r>
            <a:endParaRPr lang="ko-KR" altLang="en-US" sz="1000" dirty="0">
              <a:solidFill>
                <a:srgbClr val="826E82"/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2942849" y="1579396"/>
            <a:ext cx="822661" cy="553998"/>
          </a:xfrm>
          <a:prstGeom prst="rect">
            <a:avLst/>
          </a:prstGeom>
          <a:solidFill>
            <a:srgbClr val="DCD1DC"/>
          </a:solidFill>
        </p:spPr>
        <p:txBody>
          <a:bodyPr wrap="none" rtlCol="0">
            <a:spAutoFit/>
          </a:bodyPr>
          <a:lstStyle/>
          <a:p>
            <a:r>
              <a:rPr lang="en-US" altLang="ko-KR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·</a:t>
            </a:r>
            <a:r>
              <a:rPr lang="ko-KR" altLang="en-US" sz="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새가족</a:t>
            </a:r>
            <a:r>
              <a:rPr lang="ko-KR" altLang="en-US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 등록 안내</a:t>
            </a:r>
            <a:endParaRPr lang="en-US" altLang="ko-KR" sz="600" dirty="0" smtClean="0">
              <a:solidFill>
                <a:schemeClr val="tx1">
                  <a:lumMod val="65000"/>
                  <a:lumOff val="35000"/>
                </a:schemeClr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r>
              <a:rPr lang="en-US" altLang="ko-KR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·</a:t>
            </a:r>
            <a:r>
              <a:rPr lang="ko-KR" altLang="en-US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예배시간 안내</a:t>
            </a:r>
            <a:endParaRPr lang="en-US" altLang="ko-KR" sz="600" dirty="0" smtClean="0">
              <a:solidFill>
                <a:schemeClr val="tx1">
                  <a:lumMod val="65000"/>
                  <a:lumOff val="35000"/>
                </a:schemeClr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r>
              <a:rPr lang="en-US" altLang="ko-KR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·</a:t>
            </a:r>
            <a:r>
              <a:rPr lang="ko-KR" altLang="en-US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찾아오시는 법</a:t>
            </a:r>
            <a:endParaRPr lang="en-US" altLang="ko-KR" sz="600" dirty="0" smtClean="0">
              <a:solidFill>
                <a:schemeClr val="tx1">
                  <a:lumMod val="65000"/>
                  <a:lumOff val="35000"/>
                </a:schemeClr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r>
              <a:rPr lang="en-US" altLang="ko-KR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·</a:t>
            </a:r>
            <a:r>
              <a:rPr lang="ko-KR" altLang="en-US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교회 시설</a:t>
            </a:r>
            <a:endParaRPr lang="en-US" altLang="ko-KR" sz="600" dirty="0" smtClean="0">
              <a:solidFill>
                <a:schemeClr val="tx1">
                  <a:lumMod val="65000"/>
                  <a:lumOff val="35000"/>
                </a:schemeClr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r>
              <a:rPr lang="en-US" altLang="ko-KR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·</a:t>
            </a:r>
            <a:r>
              <a:rPr lang="ko-KR" altLang="en-US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주일학교 예배</a:t>
            </a:r>
            <a:endParaRPr lang="en-US" altLang="ko-KR" sz="600" dirty="0" smtClean="0">
              <a:solidFill>
                <a:schemeClr val="tx1">
                  <a:lumMod val="65000"/>
                  <a:lumOff val="35000"/>
                </a:schemeClr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832669" y="1333189"/>
            <a:ext cx="915635" cy="246221"/>
          </a:xfrm>
          <a:prstGeom prst="rect">
            <a:avLst/>
          </a:prstGeom>
          <a:solidFill>
            <a:srgbClr val="DCD1DC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rgbClr val="826E82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교회방문하기</a:t>
            </a:r>
            <a:endParaRPr lang="ko-KR" altLang="en-US" sz="1000" dirty="0">
              <a:solidFill>
                <a:srgbClr val="826E82"/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3832669" y="1577014"/>
            <a:ext cx="479618" cy="369332"/>
          </a:xfrm>
          <a:prstGeom prst="rect">
            <a:avLst/>
          </a:prstGeom>
          <a:solidFill>
            <a:srgbClr val="DCD1DC"/>
          </a:solidFill>
        </p:spPr>
        <p:txBody>
          <a:bodyPr wrap="none" rtlCol="0">
            <a:spAutoFit/>
          </a:bodyPr>
          <a:lstStyle/>
          <a:p>
            <a:r>
              <a:rPr lang="en-US" altLang="ko-KR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·</a:t>
            </a:r>
            <a:r>
              <a:rPr lang="ko-KR" altLang="en-US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서빙고</a:t>
            </a:r>
            <a:endParaRPr lang="en-US" altLang="ko-KR" sz="600" dirty="0" smtClean="0">
              <a:solidFill>
                <a:schemeClr val="tx1">
                  <a:lumMod val="65000"/>
                  <a:lumOff val="35000"/>
                </a:schemeClr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r>
              <a:rPr lang="en-US" altLang="ko-KR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·</a:t>
            </a:r>
            <a:r>
              <a:rPr lang="ko-KR" altLang="en-US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양재</a:t>
            </a:r>
            <a:endParaRPr lang="en-US" altLang="ko-KR" sz="600" dirty="0" smtClean="0">
              <a:solidFill>
                <a:schemeClr val="tx1">
                  <a:lumMod val="65000"/>
                  <a:lumOff val="35000"/>
                </a:schemeClr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r>
              <a:rPr lang="en-US" altLang="ko-KR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·</a:t>
            </a:r>
            <a:r>
              <a:rPr lang="ko-KR" altLang="en-US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지역별</a:t>
            </a:r>
            <a:endParaRPr lang="ko-KR" altLang="en-US" sz="600" dirty="0">
              <a:solidFill>
                <a:schemeClr val="tx1">
                  <a:lumMod val="65000"/>
                  <a:lumOff val="35000"/>
                </a:schemeClr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4844317" y="1333189"/>
            <a:ext cx="1037463" cy="246221"/>
          </a:xfrm>
          <a:prstGeom prst="rect">
            <a:avLst/>
          </a:prstGeom>
          <a:solidFill>
            <a:srgbClr val="DCD1DC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rgbClr val="826E82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새가족등록하기</a:t>
            </a:r>
            <a:endParaRPr lang="ko-KR" altLang="en-US" sz="1000" dirty="0">
              <a:solidFill>
                <a:srgbClr val="826E82"/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4844317" y="1577014"/>
            <a:ext cx="821059" cy="553998"/>
          </a:xfrm>
          <a:prstGeom prst="rect">
            <a:avLst/>
          </a:prstGeom>
          <a:solidFill>
            <a:srgbClr val="DCD1DC"/>
          </a:solidFill>
        </p:spPr>
        <p:txBody>
          <a:bodyPr wrap="none" rtlCol="0">
            <a:spAutoFit/>
          </a:bodyPr>
          <a:lstStyle/>
          <a:p>
            <a:r>
              <a:rPr lang="en-US" altLang="ko-KR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·</a:t>
            </a:r>
            <a:r>
              <a:rPr lang="ko-KR" altLang="en-US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성인</a:t>
            </a:r>
            <a:endParaRPr lang="en-US" altLang="ko-KR" sz="600" dirty="0" smtClean="0">
              <a:solidFill>
                <a:schemeClr val="tx1">
                  <a:lumMod val="65000"/>
                  <a:lumOff val="35000"/>
                </a:schemeClr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r>
              <a:rPr lang="en-US" altLang="ko-KR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·</a:t>
            </a:r>
            <a:r>
              <a:rPr lang="ko-KR" altLang="en-US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대학생</a:t>
            </a:r>
            <a:r>
              <a:rPr lang="en-US" altLang="ko-KR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/</a:t>
            </a:r>
            <a:r>
              <a:rPr lang="ko-KR" altLang="en-US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청년</a:t>
            </a:r>
            <a:endParaRPr lang="en-US" altLang="ko-KR" sz="600" dirty="0" smtClean="0">
              <a:solidFill>
                <a:schemeClr val="tx1">
                  <a:lumMod val="65000"/>
                  <a:lumOff val="35000"/>
                </a:schemeClr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r>
              <a:rPr lang="en-US" altLang="ko-KR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·</a:t>
            </a:r>
            <a:r>
              <a:rPr lang="ko-KR" altLang="en-US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중</a:t>
            </a:r>
            <a:r>
              <a:rPr lang="en-US" altLang="ko-KR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/</a:t>
            </a:r>
            <a:r>
              <a:rPr lang="ko-KR" altLang="en-US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고등학생</a:t>
            </a:r>
            <a:endParaRPr lang="en-US" altLang="ko-KR" sz="600" dirty="0" smtClean="0">
              <a:solidFill>
                <a:schemeClr val="tx1">
                  <a:lumMod val="65000"/>
                  <a:lumOff val="35000"/>
                </a:schemeClr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r>
              <a:rPr lang="en-US" altLang="ko-KR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·</a:t>
            </a:r>
            <a:r>
              <a:rPr lang="ko-KR" altLang="en-US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영유아</a:t>
            </a:r>
            <a:r>
              <a:rPr lang="en-US" altLang="ko-KR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/</a:t>
            </a:r>
            <a:r>
              <a:rPr lang="ko-KR" altLang="en-US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초등학생</a:t>
            </a:r>
            <a:endParaRPr lang="en-US" altLang="ko-KR" sz="600" dirty="0" smtClean="0">
              <a:solidFill>
                <a:schemeClr val="tx1">
                  <a:lumMod val="65000"/>
                  <a:lumOff val="35000"/>
                </a:schemeClr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r>
              <a:rPr lang="en-US" altLang="ko-KR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·</a:t>
            </a:r>
            <a:r>
              <a:rPr lang="ko-KR" altLang="en-US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외국인</a:t>
            </a:r>
            <a:endParaRPr lang="ko-KR" altLang="en-US" sz="600" dirty="0">
              <a:solidFill>
                <a:schemeClr val="tx1">
                  <a:lumMod val="65000"/>
                  <a:lumOff val="35000"/>
                </a:schemeClr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6989441" y="1577014"/>
            <a:ext cx="970137" cy="369332"/>
          </a:xfrm>
          <a:prstGeom prst="rect">
            <a:avLst/>
          </a:prstGeom>
          <a:solidFill>
            <a:srgbClr val="DCD1DC"/>
          </a:solidFill>
        </p:spPr>
        <p:txBody>
          <a:bodyPr wrap="none" rtlCol="0">
            <a:spAutoFit/>
          </a:bodyPr>
          <a:lstStyle/>
          <a:p>
            <a:r>
              <a:rPr lang="en-US" altLang="ko-KR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·</a:t>
            </a:r>
            <a:r>
              <a:rPr lang="ko-KR" altLang="en-US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교회 기본 용어</a:t>
            </a:r>
            <a:endParaRPr lang="en-US" altLang="ko-KR" sz="600" dirty="0" smtClean="0">
              <a:solidFill>
                <a:schemeClr val="tx1">
                  <a:lumMod val="65000"/>
                  <a:lumOff val="35000"/>
                </a:schemeClr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r>
              <a:rPr lang="en-US" altLang="ko-KR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·</a:t>
            </a:r>
            <a:r>
              <a:rPr lang="ko-KR" altLang="en-US" sz="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온누리교회</a:t>
            </a:r>
            <a:r>
              <a:rPr lang="ko-KR" altLang="en-US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 주요 용어</a:t>
            </a:r>
            <a:endParaRPr lang="en-US" altLang="ko-KR" sz="600" dirty="0" smtClean="0">
              <a:solidFill>
                <a:schemeClr val="tx1">
                  <a:lumMod val="65000"/>
                  <a:lumOff val="35000"/>
                </a:schemeClr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r>
              <a:rPr lang="en-US" altLang="ko-KR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·</a:t>
            </a:r>
            <a:r>
              <a:rPr lang="ko-KR" altLang="en-US" sz="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온누리교회</a:t>
            </a:r>
            <a:r>
              <a:rPr lang="ko-KR" altLang="en-US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 주요 행사</a:t>
            </a:r>
            <a:endParaRPr lang="ko-KR" altLang="en-US" sz="600" dirty="0">
              <a:solidFill>
                <a:schemeClr val="tx1">
                  <a:lumMod val="65000"/>
                  <a:lumOff val="35000"/>
                </a:schemeClr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7919338" y="1577014"/>
            <a:ext cx="772969" cy="553998"/>
          </a:xfrm>
          <a:prstGeom prst="rect">
            <a:avLst/>
          </a:prstGeom>
          <a:solidFill>
            <a:srgbClr val="DCD1DC"/>
          </a:solidFill>
        </p:spPr>
        <p:txBody>
          <a:bodyPr wrap="none" rtlCol="0">
            <a:spAutoFit/>
          </a:bodyPr>
          <a:lstStyle/>
          <a:p>
            <a:r>
              <a:rPr lang="en-US" altLang="ko-KR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·</a:t>
            </a:r>
            <a:r>
              <a:rPr lang="ko-KR" altLang="en-US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서빙고</a:t>
            </a:r>
            <a:r>
              <a:rPr lang="en-US" altLang="ko-KR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·</a:t>
            </a:r>
            <a:r>
              <a:rPr lang="ko-KR" altLang="en-US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양재</a:t>
            </a:r>
            <a:endParaRPr lang="en-US" altLang="ko-KR" sz="600" dirty="0" smtClean="0">
              <a:solidFill>
                <a:schemeClr val="tx1">
                  <a:lumMod val="65000"/>
                  <a:lumOff val="35000"/>
                </a:schemeClr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r>
              <a:rPr lang="en-US" altLang="ko-KR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·</a:t>
            </a:r>
            <a:r>
              <a:rPr lang="ko-KR" altLang="en-US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부천</a:t>
            </a:r>
            <a:r>
              <a:rPr lang="en-US" altLang="ko-KR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 </a:t>
            </a:r>
            <a:r>
              <a:rPr lang="en-US" altLang="ko-KR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  ·</a:t>
            </a:r>
            <a:r>
              <a:rPr lang="ko-KR" altLang="en-US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수원</a:t>
            </a:r>
            <a:endParaRPr lang="en-US" altLang="ko-KR" sz="600" dirty="0" smtClean="0">
              <a:solidFill>
                <a:schemeClr val="tx1">
                  <a:lumMod val="65000"/>
                  <a:lumOff val="35000"/>
                </a:schemeClr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r>
              <a:rPr lang="en-US" altLang="ko-KR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·</a:t>
            </a:r>
            <a:r>
              <a:rPr lang="ko-KR" altLang="en-US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대전</a:t>
            </a:r>
            <a:r>
              <a:rPr lang="en-US" altLang="ko-KR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 </a:t>
            </a:r>
            <a:r>
              <a:rPr lang="en-US" altLang="ko-KR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  ·</a:t>
            </a:r>
            <a:r>
              <a:rPr lang="ko-KR" altLang="en-US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남양주</a:t>
            </a:r>
            <a:endParaRPr lang="en-US" altLang="ko-KR" sz="600" dirty="0" smtClean="0">
              <a:solidFill>
                <a:schemeClr val="tx1">
                  <a:lumMod val="65000"/>
                  <a:lumOff val="35000"/>
                </a:schemeClr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r>
              <a:rPr lang="en-US" altLang="ko-KR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·</a:t>
            </a:r>
            <a:r>
              <a:rPr lang="ko-KR" altLang="en-US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평택</a:t>
            </a:r>
            <a:r>
              <a:rPr lang="en-US" altLang="ko-KR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 </a:t>
            </a:r>
            <a:r>
              <a:rPr lang="en-US" altLang="ko-KR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  ·</a:t>
            </a:r>
            <a:r>
              <a:rPr lang="ko-KR" altLang="en-US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인천</a:t>
            </a:r>
            <a:r>
              <a:rPr lang="en-US" altLang="ko-KR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 </a:t>
            </a:r>
          </a:p>
          <a:p>
            <a:r>
              <a:rPr lang="en-US" altLang="ko-KR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·</a:t>
            </a:r>
            <a:r>
              <a:rPr lang="ko-KR" altLang="en-US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강동</a:t>
            </a:r>
            <a:r>
              <a:rPr lang="en-US" altLang="ko-KR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 </a:t>
            </a:r>
            <a:r>
              <a:rPr lang="en-US" altLang="ko-KR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  ·</a:t>
            </a:r>
            <a:r>
              <a:rPr lang="ko-KR" altLang="en-US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양지</a:t>
            </a:r>
            <a:endParaRPr lang="ko-KR" altLang="en-US" sz="600" dirty="0">
              <a:solidFill>
                <a:schemeClr val="tx1">
                  <a:lumMod val="65000"/>
                  <a:lumOff val="35000"/>
                </a:schemeClr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2850102" y="2420439"/>
            <a:ext cx="671979" cy="246221"/>
          </a:xfrm>
          <a:prstGeom prst="rect">
            <a:avLst/>
          </a:prstGeom>
          <a:solidFill>
            <a:srgbClr val="DCD1DC"/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 err="1" smtClean="0">
                <a:solidFill>
                  <a:srgbClr val="826E82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교회소개</a:t>
            </a:r>
            <a:endParaRPr lang="ko-KR" altLang="en-US" sz="1000" dirty="0">
              <a:solidFill>
                <a:srgbClr val="826E82"/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3523592" y="2420439"/>
            <a:ext cx="671979" cy="246221"/>
          </a:xfrm>
          <a:prstGeom prst="rect">
            <a:avLst/>
          </a:prstGeom>
          <a:solidFill>
            <a:srgbClr val="DCD1DC"/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rgbClr val="826E82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예배시간</a:t>
            </a:r>
            <a:endParaRPr lang="ko-KR" altLang="en-US" sz="1000" dirty="0">
              <a:solidFill>
                <a:srgbClr val="826E82"/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4201986" y="2420439"/>
            <a:ext cx="833883" cy="246221"/>
          </a:xfrm>
          <a:prstGeom prst="rect">
            <a:avLst/>
          </a:prstGeom>
          <a:solidFill>
            <a:srgbClr val="DCD1DC"/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rgbClr val="826E82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금주의 주보</a:t>
            </a:r>
            <a:endParaRPr lang="ko-KR" altLang="en-US" sz="1000" dirty="0">
              <a:solidFill>
                <a:srgbClr val="826E82"/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5038796" y="2420439"/>
            <a:ext cx="955711" cy="246221"/>
          </a:xfrm>
          <a:prstGeom prst="rect">
            <a:avLst/>
          </a:prstGeom>
          <a:solidFill>
            <a:srgbClr val="DCD1DC"/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rgbClr val="826E82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섬기는 사람들</a:t>
            </a:r>
            <a:endParaRPr lang="ko-KR" altLang="en-US" sz="1000" dirty="0">
              <a:solidFill>
                <a:srgbClr val="826E82"/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5997434" y="2420439"/>
            <a:ext cx="990977" cy="246221"/>
          </a:xfrm>
          <a:prstGeom prst="rect">
            <a:avLst/>
          </a:prstGeom>
          <a:solidFill>
            <a:srgbClr val="DCD1DC"/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rgbClr val="826E82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행정</a:t>
            </a:r>
            <a:r>
              <a:rPr lang="en-US" altLang="ko-KR" sz="1000" dirty="0" smtClean="0">
                <a:solidFill>
                  <a:srgbClr val="826E82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/</a:t>
            </a:r>
            <a:r>
              <a:rPr lang="ko-KR" altLang="en-US" sz="1000" dirty="0" err="1" smtClean="0">
                <a:solidFill>
                  <a:srgbClr val="826E82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성도지원</a:t>
            </a:r>
            <a:endParaRPr lang="ko-KR" altLang="en-US" sz="1000" dirty="0">
              <a:solidFill>
                <a:srgbClr val="826E82"/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6991944" y="2420439"/>
            <a:ext cx="671979" cy="246221"/>
          </a:xfrm>
          <a:prstGeom prst="rect">
            <a:avLst/>
          </a:prstGeom>
          <a:solidFill>
            <a:srgbClr val="DCD1DC"/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 err="1" smtClean="0">
                <a:solidFill>
                  <a:srgbClr val="826E82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교회시설</a:t>
            </a:r>
            <a:endParaRPr lang="ko-KR" altLang="en-US" sz="1000" dirty="0">
              <a:solidFill>
                <a:srgbClr val="826E82"/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7666727" y="2420439"/>
            <a:ext cx="748923" cy="246221"/>
          </a:xfrm>
          <a:prstGeom prst="rect">
            <a:avLst/>
          </a:prstGeom>
          <a:solidFill>
            <a:srgbClr val="DCD1DC"/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smtClean="0">
                <a:solidFill>
                  <a:srgbClr val="826E82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약도</a:t>
            </a:r>
            <a:r>
              <a:rPr lang="en-US" altLang="ko-KR" sz="1000" dirty="0" smtClean="0">
                <a:solidFill>
                  <a:srgbClr val="826E82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/</a:t>
            </a:r>
            <a:r>
              <a:rPr lang="ko-KR" altLang="en-US" sz="1000" dirty="0" smtClean="0">
                <a:solidFill>
                  <a:srgbClr val="826E82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주차</a:t>
            </a:r>
            <a:endParaRPr lang="ko-KR" altLang="en-US" sz="1000" dirty="0">
              <a:solidFill>
                <a:srgbClr val="826E82"/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8415150" y="2420439"/>
            <a:ext cx="550152" cy="246221"/>
          </a:xfrm>
          <a:prstGeom prst="rect">
            <a:avLst/>
          </a:prstGeom>
          <a:solidFill>
            <a:srgbClr val="DCD1DC"/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rgbClr val="826E82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홍보관</a:t>
            </a:r>
            <a:endParaRPr lang="ko-KR" altLang="en-US" sz="1000" dirty="0">
              <a:solidFill>
                <a:srgbClr val="826E82"/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2942449" y="3493188"/>
            <a:ext cx="671979" cy="246221"/>
          </a:xfrm>
          <a:prstGeom prst="rect">
            <a:avLst/>
          </a:prstGeom>
          <a:solidFill>
            <a:srgbClr val="DCD1DC"/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smtClean="0">
                <a:solidFill>
                  <a:srgbClr val="826E82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예배영상</a:t>
            </a:r>
            <a:endParaRPr lang="ko-KR" altLang="en-US" sz="1000" dirty="0">
              <a:solidFill>
                <a:srgbClr val="826E82"/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4382849" y="3493188"/>
            <a:ext cx="671979" cy="246221"/>
          </a:xfrm>
          <a:prstGeom prst="rect">
            <a:avLst/>
          </a:prstGeom>
          <a:solidFill>
            <a:srgbClr val="DCD1DC"/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 err="1" smtClean="0">
                <a:solidFill>
                  <a:srgbClr val="826E82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특별집회</a:t>
            </a:r>
            <a:endParaRPr lang="ko-KR" altLang="en-US" sz="1000" dirty="0">
              <a:solidFill>
                <a:srgbClr val="826E82"/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6902689" y="3493188"/>
            <a:ext cx="1117615" cy="246221"/>
          </a:xfrm>
          <a:prstGeom prst="rect">
            <a:avLst/>
          </a:prstGeom>
          <a:solidFill>
            <a:srgbClr val="DCD1DC"/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 err="1" smtClean="0">
                <a:solidFill>
                  <a:srgbClr val="826E82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하용조</a:t>
            </a:r>
            <a:r>
              <a:rPr lang="ko-KR" altLang="en-US" sz="1000" dirty="0" smtClean="0">
                <a:solidFill>
                  <a:srgbClr val="826E82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 목사 설교</a:t>
            </a:r>
            <a:endParaRPr lang="ko-KR" altLang="en-US" sz="1000" dirty="0">
              <a:solidFill>
                <a:srgbClr val="826E82"/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3267000" y="4583284"/>
            <a:ext cx="428323" cy="246221"/>
          </a:xfrm>
          <a:prstGeom prst="rect">
            <a:avLst/>
          </a:prstGeom>
          <a:solidFill>
            <a:srgbClr val="DCD1DC"/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rgbClr val="826E82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성인</a:t>
            </a:r>
            <a:endParaRPr lang="ko-KR" altLang="en-US" sz="1000" dirty="0">
              <a:solidFill>
                <a:srgbClr val="826E82"/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3693800" y="4583284"/>
            <a:ext cx="870751" cy="246221"/>
          </a:xfrm>
          <a:prstGeom prst="rect">
            <a:avLst/>
          </a:prstGeom>
          <a:solidFill>
            <a:srgbClr val="DCD1DC"/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rgbClr val="826E82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대학생</a:t>
            </a:r>
            <a:r>
              <a:rPr lang="en-US" altLang="ko-KR" sz="1000" dirty="0" smtClean="0">
                <a:solidFill>
                  <a:srgbClr val="826E82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/</a:t>
            </a:r>
            <a:r>
              <a:rPr lang="ko-KR" altLang="en-US" sz="1000" dirty="0" smtClean="0">
                <a:solidFill>
                  <a:srgbClr val="826E82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청년</a:t>
            </a:r>
            <a:endParaRPr lang="ko-KR" altLang="en-US" sz="1000" dirty="0">
              <a:solidFill>
                <a:srgbClr val="826E82"/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4564551" y="4583284"/>
            <a:ext cx="870751" cy="246221"/>
          </a:xfrm>
          <a:prstGeom prst="rect">
            <a:avLst/>
          </a:prstGeom>
          <a:solidFill>
            <a:srgbClr val="DCD1DC"/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rgbClr val="826E82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중</a:t>
            </a:r>
            <a:r>
              <a:rPr lang="en-US" altLang="ko-KR" sz="1000" dirty="0" smtClean="0">
                <a:solidFill>
                  <a:srgbClr val="826E82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/</a:t>
            </a:r>
            <a:r>
              <a:rPr lang="ko-KR" altLang="en-US" sz="1000" dirty="0" smtClean="0">
                <a:solidFill>
                  <a:srgbClr val="826E82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고등학생</a:t>
            </a:r>
            <a:endParaRPr lang="ko-KR" altLang="en-US" sz="1000" dirty="0">
              <a:solidFill>
                <a:srgbClr val="826E82"/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5431725" y="4583284"/>
            <a:ext cx="1114409" cy="246221"/>
          </a:xfrm>
          <a:prstGeom prst="rect">
            <a:avLst/>
          </a:prstGeom>
          <a:solidFill>
            <a:srgbClr val="DCD1DC"/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smtClean="0">
                <a:solidFill>
                  <a:srgbClr val="826E82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영유아</a:t>
            </a:r>
            <a:r>
              <a:rPr lang="en-US" altLang="ko-KR" sz="1000" dirty="0" smtClean="0">
                <a:solidFill>
                  <a:srgbClr val="826E82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/</a:t>
            </a:r>
            <a:r>
              <a:rPr lang="ko-KR" altLang="en-US" sz="1000" dirty="0" smtClean="0">
                <a:solidFill>
                  <a:srgbClr val="826E82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초등학생</a:t>
            </a:r>
            <a:endParaRPr lang="ko-KR" altLang="en-US" sz="1000" dirty="0">
              <a:solidFill>
                <a:srgbClr val="826E82"/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6549640" y="4583284"/>
            <a:ext cx="550152" cy="246221"/>
          </a:xfrm>
          <a:prstGeom prst="rect">
            <a:avLst/>
          </a:prstGeom>
          <a:solidFill>
            <a:srgbClr val="DCD1DC"/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rgbClr val="826E82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외국인</a:t>
            </a:r>
            <a:endParaRPr lang="ko-KR" altLang="en-US" sz="1000" dirty="0">
              <a:solidFill>
                <a:srgbClr val="826E82"/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7100880" y="4583284"/>
            <a:ext cx="550152" cy="246221"/>
          </a:xfrm>
          <a:prstGeom prst="rect">
            <a:avLst/>
          </a:prstGeom>
          <a:solidFill>
            <a:srgbClr val="DCD1DC"/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smtClean="0">
                <a:solidFill>
                  <a:srgbClr val="826E82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장애인</a:t>
            </a:r>
            <a:endParaRPr lang="ko-KR" altLang="en-US" sz="1000" dirty="0">
              <a:solidFill>
                <a:srgbClr val="826E82"/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7657643" y="4583284"/>
            <a:ext cx="550152" cy="246221"/>
          </a:xfrm>
          <a:prstGeom prst="rect">
            <a:avLst/>
          </a:prstGeom>
          <a:solidFill>
            <a:srgbClr val="DCD1DC"/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rgbClr val="826E82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소모임</a:t>
            </a:r>
            <a:endParaRPr lang="ko-KR" altLang="en-US" sz="1000" dirty="0">
              <a:solidFill>
                <a:srgbClr val="826E82"/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8207795" y="4583284"/>
            <a:ext cx="671979" cy="246221"/>
          </a:xfrm>
          <a:prstGeom prst="rect">
            <a:avLst/>
          </a:prstGeom>
          <a:solidFill>
            <a:srgbClr val="DCD1DC"/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 err="1" smtClean="0">
                <a:solidFill>
                  <a:srgbClr val="826E82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양육체계</a:t>
            </a:r>
            <a:endParaRPr lang="ko-KR" altLang="en-US" sz="1000" dirty="0">
              <a:solidFill>
                <a:srgbClr val="826E82"/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112" name="TextBox 111"/>
          <p:cNvSpPr txBox="1"/>
          <p:nvPr/>
        </p:nvSpPr>
        <p:spPr>
          <a:xfrm>
            <a:off x="2948284" y="5663119"/>
            <a:ext cx="1032655" cy="246221"/>
          </a:xfrm>
          <a:prstGeom prst="rect">
            <a:avLst/>
          </a:prstGeom>
          <a:solidFill>
            <a:srgbClr val="DCD1DC"/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smtClean="0">
                <a:solidFill>
                  <a:srgbClr val="826E82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2000 </a:t>
            </a:r>
            <a:r>
              <a:rPr lang="ko-KR" altLang="en-US" sz="1000" dirty="0" smtClean="0">
                <a:solidFill>
                  <a:srgbClr val="826E82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선교활동</a:t>
            </a:r>
            <a:endParaRPr lang="ko-KR" altLang="en-US" sz="1000" dirty="0">
              <a:solidFill>
                <a:srgbClr val="826E82"/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113" name="TextBox 112"/>
          <p:cNvSpPr txBox="1"/>
          <p:nvPr/>
        </p:nvSpPr>
        <p:spPr>
          <a:xfrm>
            <a:off x="4025570" y="5663119"/>
            <a:ext cx="933269" cy="246221"/>
          </a:xfrm>
          <a:prstGeom prst="rect">
            <a:avLst/>
          </a:prstGeom>
          <a:solidFill>
            <a:srgbClr val="DCD1DC"/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smtClean="0">
                <a:solidFill>
                  <a:srgbClr val="826E82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Acts29 </a:t>
            </a:r>
            <a:r>
              <a:rPr lang="ko-KR" altLang="en-US" sz="1000" dirty="0" smtClean="0">
                <a:solidFill>
                  <a:srgbClr val="826E82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사역</a:t>
            </a:r>
            <a:endParaRPr lang="ko-KR" altLang="en-US" sz="1000" dirty="0">
              <a:solidFill>
                <a:srgbClr val="826E82"/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5099141" y="5663119"/>
            <a:ext cx="671979" cy="246221"/>
          </a:xfrm>
          <a:prstGeom prst="rect">
            <a:avLst/>
          </a:prstGeom>
          <a:solidFill>
            <a:srgbClr val="DCD1DC"/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smtClean="0">
                <a:solidFill>
                  <a:srgbClr val="826E82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사회봉사</a:t>
            </a:r>
            <a:endParaRPr lang="ko-KR" altLang="en-US" sz="1000" dirty="0">
              <a:solidFill>
                <a:srgbClr val="826E82"/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6186020" y="5663119"/>
            <a:ext cx="671979" cy="246221"/>
          </a:xfrm>
          <a:prstGeom prst="rect">
            <a:avLst/>
          </a:prstGeom>
          <a:solidFill>
            <a:srgbClr val="DCD1DC"/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smtClean="0">
                <a:solidFill>
                  <a:srgbClr val="826E82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복지재단</a:t>
            </a:r>
            <a:endParaRPr lang="ko-KR" altLang="en-US" sz="1000" dirty="0">
              <a:solidFill>
                <a:srgbClr val="826E82"/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7262449" y="5663119"/>
            <a:ext cx="955711" cy="246221"/>
          </a:xfrm>
          <a:prstGeom prst="rect">
            <a:avLst/>
          </a:prstGeom>
          <a:solidFill>
            <a:srgbClr val="DCD1DC"/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smtClean="0">
                <a:solidFill>
                  <a:srgbClr val="826E82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관련부서 안내</a:t>
            </a:r>
            <a:endParaRPr lang="ko-KR" altLang="en-US" sz="1000" dirty="0">
              <a:solidFill>
                <a:srgbClr val="826E82"/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119" name="TextBox 118"/>
          <p:cNvSpPr txBox="1"/>
          <p:nvPr/>
        </p:nvSpPr>
        <p:spPr>
          <a:xfrm>
            <a:off x="4201986" y="2690055"/>
            <a:ext cx="479618" cy="276999"/>
          </a:xfrm>
          <a:prstGeom prst="rect">
            <a:avLst/>
          </a:prstGeom>
          <a:solidFill>
            <a:srgbClr val="DCD1DC"/>
          </a:solidFill>
        </p:spPr>
        <p:txBody>
          <a:bodyPr wrap="none" rtlCol="0">
            <a:spAutoFit/>
          </a:bodyPr>
          <a:lstStyle/>
          <a:p>
            <a:r>
              <a:rPr lang="en-US" altLang="ko-KR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·</a:t>
            </a:r>
            <a:r>
              <a:rPr lang="ko-KR" altLang="en-US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서빙고</a:t>
            </a:r>
            <a:endParaRPr lang="en-US" altLang="ko-KR" sz="600" dirty="0" smtClean="0">
              <a:solidFill>
                <a:schemeClr val="tx1">
                  <a:lumMod val="65000"/>
                  <a:lumOff val="35000"/>
                </a:schemeClr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r>
              <a:rPr lang="en-US" altLang="ko-KR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·</a:t>
            </a:r>
            <a:r>
              <a:rPr lang="ko-KR" altLang="en-US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양재</a:t>
            </a:r>
            <a:endParaRPr lang="en-US" altLang="ko-KR" sz="600" dirty="0" smtClean="0">
              <a:solidFill>
                <a:schemeClr val="tx1">
                  <a:lumMod val="65000"/>
                  <a:lumOff val="35000"/>
                </a:schemeClr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120" name="TextBox 119"/>
          <p:cNvSpPr txBox="1"/>
          <p:nvPr/>
        </p:nvSpPr>
        <p:spPr>
          <a:xfrm>
            <a:off x="5038796" y="2690055"/>
            <a:ext cx="747320" cy="646331"/>
          </a:xfrm>
          <a:prstGeom prst="rect">
            <a:avLst/>
          </a:prstGeom>
          <a:solidFill>
            <a:srgbClr val="DCD1DC"/>
          </a:solidFill>
        </p:spPr>
        <p:txBody>
          <a:bodyPr wrap="none" rtlCol="0">
            <a:spAutoFit/>
          </a:bodyPr>
          <a:lstStyle/>
          <a:p>
            <a:r>
              <a:rPr lang="en-US" altLang="ko-KR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·</a:t>
            </a:r>
            <a:r>
              <a:rPr lang="ko-KR" altLang="en-US" sz="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담당목사</a:t>
            </a:r>
            <a:endParaRPr lang="en-US" altLang="ko-KR" sz="600" dirty="0" smtClean="0">
              <a:solidFill>
                <a:schemeClr val="tx1">
                  <a:lumMod val="65000"/>
                  <a:lumOff val="35000"/>
                </a:schemeClr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r>
              <a:rPr lang="en-US" altLang="ko-KR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·</a:t>
            </a:r>
            <a:r>
              <a:rPr lang="ko-KR" altLang="en-US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부목사</a:t>
            </a:r>
            <a:endParaRPr lang="en-US" altLang="ko-KR" sz="600" dirty="0" smtClean="0">
              <a:solidFill>
                <a:schemeClr val="tx1">
                  <a:lumMod val="65000"/>
                  <a:lumOff val="35000"/>
                </a:schemeClr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r>
              <a:rPr lang="en-US" altLang="ko-KR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·</a:t>
            </a:r>
            <a:r>
              <a:rPr lang="ko-KR" altLang="en-US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전도사</a:t>
            </a:r>
            <a:endParaRPr lang="en-US" altLang="ko-KR" sz="600" dirty="0" smtClean="0">
              <a:solidFill>
                <a:schemeClr val="tx1">
                  <a:lumMod val="65000"/>
                  <a:lumOff val="35000"/>
                </a:schemeClr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r>
              <a:rPr lang="en-US" altLang="ko-KR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·</a:t>
            </a:r>
            <a:r>
              <a:rPr lang="ko-KR" altLang="en-US" sz="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파트교역자</a:t>
            </a:r>
            <a:endParaRPr lang="en-US" altLang="ko-KR" sz="600" dirty="0" smtClean="0">
              <a:solidFill>
                <a:schemeClr val="tx1">
                  <a:lumMod val="65000"/>
                  <a:lumOff val="35000"/>
                </a:schemeClr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r>
              <a:rPr lang="en-US" altLang="ko-KR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·</a:t>
            </a:r>
            <a:r>
              <a:rPr lang="ko-KR" altLang="en-US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장로</a:t>
            </a:r>
            <a:endParaRPr lang="en-US" altLang="ko-KR" sz="600" dirty="0" smtClean="0">
              <a:solidFill>
                <a:schemeClr val="tx1">
                  <a:lumMod val="65000"/>
                  <a:lumOff val="35000"/>
                </a:schemeClr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r>
              <a:rPr lang="en-US" altLang="ko-KR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·</a:t>
            </a:r>
            <a:r>
              <a:rPr lang="ko-KR" altLang="en-US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선교</a:t>
            </a:r>
            <a:r>
              <a:rPr lang="en-US" altLang="ko-KR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/</a:t>
            </a:r>
            <a:r>
              <a:rPr lang="ko-KR" altLang="en-US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복지재단</a:t>
            </a:r>
            <a:endParaRPr lang="en-US" altLang="ko-KR" sz="600" dirty="0" smtClean="0">
              <a:solidFill>
                <a:schemeClr val="tx1">
                  <a:lumMod val="65000"/>
                  <a:lumOff val="35000"/>
                </a:schemeClr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121" name="TextBox 120"/>
          <p:cNvSpPr txBox="1"/>
          <p:nvPr/>
        </p:nvSpPr>
        <p:spPr>
          <a:xfrm>
            <a:off x="5997434" y="2690055"/>
            <a:ext cx="724878" cy="369332"/>
          </a:xfrm>
          <a:prstGeom prst="rect">
            <a:avLst/>
          </a:prstGeom>
          <a:solidFill>
            <a:srgbClr val="DCD1DC"/>
          </a:solidFill>
        </p:spPr>
        <p:txBody>
          <a:bodyPr wrap="none" rtlCol="0">
            <a:spAutoFit/>
          </a:bodyPr>
          <a:lstStyle/>
          <a:p>
            <a:r>
              <a:rPr lang="en-US" altLang="ko-KR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·</a:t>
            </a:r>
            <a:r>
              <a:rPr lang="ko-KR" altLang="en-US" sz="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결혼에배</a:t>
            </a:r>
            <a:endParaRPr lang="en-US" altLang="ko-KR" sz="600" dirty="0" smtClean="0">
              <a:solidFill>
                <a:schemeClr val="tx1">
                  <a:lumMod val="65000"/>
                  <a:lumOff val="35000"/>
                </a:schemeClr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r>
              <a:rPr lang="en-US" altLang="ko-KR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·</a:t>
            </a:r>
            <a:r>
              <a:rPr lang="ko-KR" altLang="en-US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헌금 안내</a:t>
            </a:r>
            <a:endParaRPr lang="en-US" altLang="ko-KR" sz="600" dirty="0" smtClean="0">
              <a:solidFill>
                <a:schemeClr val="tx1">
                  <a:lumMod val="65000"/>
                  <a:lumOff val="35000"/>
                </a:schemeClr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r>
              <a:rPr lang="en-US" altLang="ko-KR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·</a:t>
            </a:r>
            <a:r>
              <a:rPr lang="ko-KR" altLang="en-US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행정부서 안내</a:t>
            </a:r>
            <a:endParaRPr lang="en-US" altLang="ko-KR" sz="600" dirty="0" smtClean="0">
              <a:solidFill>
                <a:schemeClr val="tx1">
                  <a:lumMod val="65000"/>
                  <a:lumOff val="35000"/>
                </a:schemeClr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124" name="TextBox 123"/>
          <p:cNvSpPr txBox="1"/>
          <p:nvPr/>
        </p:nvSpPr>
        <p:spPr>
          <a:xfrm>
            <a:off x="6991944" y="2690055"/>
            <a:ext cx="479618" cy="276999"/>
          </a:xfrm>
          <a:prstGeom prst="rect">
            <a:avLst/>
          </a:prstGeom>
          <a:solidFill>
            <a:srgbClr val="DCD1DC"/>
          </a:solidFill>
        </p:spPr>
        <p:txBody>
          <a:bodyPr wrap="none" rtlCol="0">
            <a:spAutoFit/>
          </a:bodyPr>
          <a:lstStyle/>
          <a:p>
            <a:r>
              <a:rPr lang="en-US" altLang="ko-KR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·</a:t>
            </a:r>
            <a:r>
              <a:rPr lang="ko-KR" altLang="en-US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서빙고</a:t>
            </a:r>
            <a:endParaRPr lang="en-US" altLang="ko-KR" sz="600" dirty="0" smtClean="0">
              <a:solidFill>
                <a:schemeClr val="tx1">
                  <a:lumMod val="65000"/>
                  <a:lumOff val="35000"/>
                </a:schemeClr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r>
              <a:rPr lang="en-US" altLang="ko-KR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·</a:t>
            </a:r>
            <a:r>
              <a:rPr lang="ko-KR" altLang="en-US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양재</a:t>
            </a:r>
            <a:endParaRPr lang="en-US" altLang="ko-KR" sz="600" dirty="0" smtClean="0">
              <a:solidFill>
                <a:schemeClr val="tx1">
                  <a:lumMod val="65000"/>
                  <a:lumOff val="35000"/>
                </a:schemeClr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125" name="TextBox 124"/>
          <p:cNvSpPr txBox="1"/>
          <p:nvPr/>
        </p:nvSpPr>
        <p:spPr>
          <a:xfrm>
            <a:off x="7666727" y="2690055"/>
            <a:ext cx="651140" cy="369332"/>
          </a:xfrm>
          <a:prstGeom prst="rect">
            <a:avLst/>
          </a:prstGeom>
          <a:solidFill>
            <a:srgbClr val="DCD1DC"/>
          </a:solidFill>
        </p:spPr>
        <p:txBody>
          <a:bodyPr wrap="none" rtlCol="0">
            <a:spAutoFit/>
          </a:bodyPr>
          <a:lstStyle/>
          <a:p>
            <a:r>
              <a:rPr lang="en-US" altLang="ko-KR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·</a:t>
            </a:r>
            <a:r>
              <a:rPr lang="ko-KR" altLang="en-US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서빙고</a:t>
            </a:r>
            <a:endParaRPr lang="en-US" altLang="ko-KR" sz="600" dirty="0" smtClean="0">
              <a:solidFill>
                <a:schemeClr val="tx1">
                  <a:lumMod val="65000"/>
                  <a:lumOff val="35000"/>
                </a:schemeClr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r>
              <a:rPr lang="en-US" altLang="ko-KR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·</a:t>
            </a:r>
            <a:r>
              <a:rPr lang="ko-KR" altLang="en-US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양재</a:t>
            </a:r>
            <a:endParaRPr lang="en-US" altLang="ko-KR" sz="600" dirty="0" smtClean="0">
              <a:solidFill>
                <a:schemeClr val="tx1">
                  <a:lumMod val="65000"/>
                  <a:lumOff val="35000"/>
                </a:schemeClr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r>
              <a:rPr lang="en-US" altLang="ko-KR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·</a:t>
            </a:r>
            <a:r>
              <a:rPr lang="ko-KR" altLang="en-US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캠퍼스 교회</a:t>
            </a:r>
            <a:endParaRPr lang="en-US" altLang="ko-KR" sz="600" dirty="0" smtClean="0">
              <a:solidFill>
                <a:schemeClr val="tx1">
                  <a:lumMod val="65000"/>
                  <a:lumOff val="35000"/>
                </a:schemeClr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126" name="TextBox 125"/>
          <p:cNvSpPr txBox="1"/>
          <p:nvPr/>
        </p:nvSpPr>
        <p:spPr>
          <a:xfrm>
            <a:off x="2942449" y="3790315"/>
            <a:ext cx="1016625" cy="461665"/>
          </a:xfrm>
          <a:prstGeom prst="rect">
            <a:avLst/>
          </a:prstGeom>
          <a:solidFill>
            <a:srgbClr val="DCD1DC"/>
          </a:solidFill>
        </p:spPr>
        <p:txBody>
          <a:bodyPr wrap="none" rtlCol="0">
            <a:spAutoFit/>
          </a:bodyPr>
          <a:lstStyle/>
          <a:p>
            <a:r>
              <a:rPr lang="en-US" altLang="ko-KR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·</a:t>
            </a:r>
            <a:r>
              <a:rPr lang="ko-KR" altLang="en-US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주일</a:t>
            </a:r>
            <a:r>
              <a:rPr lang="en-US" altLang="ko-KR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 </a:t>
            </a:r>
            <a:r>
              <a:rPr lang="en-US" altLang="ko-KR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     ·</a:t>
            </a:r>
            <a:r>
              <a:rPr lang="ko-KR" altLang="en-US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주중</a:t>
            </a:r>
            <a:endParaRPr lang="en-US" altLang="ko-KR" sz="600" dirty="0" smtClean="0">
              <a:solidFill>
                <a:schemeClr val="tx1">
                  <a:lumMod val="65000"/>
                  <a:lumOff val="35000"/>
                </a:schemeClr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r>
              <a:rPr lang="en-US" altLang="ko-KR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·</a:t>
            </a:r>
            <a:r>
              <a:rPr lang="ko-KR" altLang="en-US" sz="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새신자</a:t>
            </a:r>
            <a:r>
              <a:rPr lang="ko-KR" altLang="en-US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   </a:t>
            </a:r>
            <a:r>
              <a:rPr lang="en-US" altLang="ko-KR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·</a:t>
            </a:r>
            <a:r>
              <a:rPr lang="ko-KR" altLang="en-US" sz="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대학청년</a:t>
            </a:r>
            <a:endParaRPr lang="en-US" altLang="ko-KR" sz="600" dirty="0" smtClean="0">
              <a:solidFill>
                <a:schemeClr val="tx1">
                  <a:lumMod val="65000"/>
                  <a:lumOff val="35000"/>
                </a:schemeClr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r>
              <a:rPr lang="en-US" altLang="ko-KR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·</a:t>
            </a:r>
            <a:r>
              <a:rPr lang="ko-KR" altLang="en-US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어린이</a:t>
            </a:r>
            <a:r>
              <a:rPr lang="en-US" altLang="ko-KR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 </a:t>
            </a:r>
            <a:r>
              <a:rPr lang="en-US" altLang="ko-KR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  ·</a:t>
            </a:r>
            <a:r>
              <a:rPr lang="ko-KR" altLang="en-US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외국어 </a:t>
            </a:r>
            <a:endParaRPr lang="en-US" altLang="ko-KR" sz="600" dirty="0" smtClean="0">
              <a:solidFill>
                <a:schemeClr val="tx1">
                  <a:lumMod val="65000"/>
                  <a:lumOff val="35000"/>
                </a:schemeClr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r>
              <a:rPr lang="en-US" altLang="ko-KR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·</a:t>
            </a:r>
            <a:r>
              <a:rPr lang="ko-KR" altLang="en-US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새벽      </a:t>
            </a:r>
            <a:r>
              <a:rPr lang="en-US" altLang="ko-KR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·</a:t>
            </a:r>
            <a:r>
              <a:rPr lang="ko-KR" altLang="en-US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캠퍼스 교회</a:t>
            </a:r>
            <a:endParaRPr lang="en-US" altLang="ko-KR" sz="600" dirty="0" smtClean="0">
              <a:solidFill>
                <a:schemeClr val="tx1">
                  <a:lumMod val="65000"/>
                  <a:lumOff val="35000"/>
                </a:schemeClr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127" name="TextBox 126"/>
          <p:cNvSpPr txBox="1"/>
          <p:nvPr/>
        </p:nvSpPr>
        <p:spPr>
          <a:xfrm>
            <a:off x="4382849" y="3790315"/>
            <a:ext cx="1164101" cy="461665"/>
          </a:xfrm>
          <a:prstGeom prst="rect">
            <a:avLst/>
          </a:prstGeom>
          <a:solidFill>
            <a:srgbClr val="DCD1DC"/>
          </a:solidFill>
        </p:spPr>
        <p:txBody>
          <a:bodyPr wrap="none" rtlCol="0">
            <a:spAutoFit/>
          </a:bodyPr>
          <a:lstStyle/>
          <a:p>
            <a:r>
              <a:rPr lang="en-US" altLang="ko-KR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·</a:t>
            </a:r>
            <a:r>
              <a:rPr lang="ko-KR" altLang="en-US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작은 예수 </a:t>
            </a:r>
            <a:r>
              <a:rPr lang="en-US" altLang="ko-KR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40</a:t>
            </a:r>
            <a:r>
              <a:rPr lang="ko-KR" altLang="en-US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일 새벽기도회</a:t>
            </a:r>
            <a:endParaRPr lang="en-US" altLang="ko-KR" sz="600" dirty="0" smtClean="0">
              <a:solidFill>
                <a:schemeClr val="tx1">
                  <a:lumMod val="65000"/>
                  <a:lumOff val="35000"/>
                </a:schemeClr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r>
              <a:rPr lang="en-US" altLang="ko-KR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·</a:t>
            </a:r>
            <a:r>
              <a:rPr lang="ko-KR" altLang="en-US" sz="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절기별</a:t>
            </a:r>
            <a:r>
              <a:rPr lang="ko-KR" altLang="en-US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 예배</a:t>
            </a:r>
            <a:endParaRPr lang="en-US" altLang="ko-KR" sz="600" dirty="0" smtClean="0">
              <a:solidFill>
                <a:schemeClr val="tx1">
                  <a:lumMod val="65000"/>
                  <a:lumOff val="35000"/>
                </a:schemeClr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r>
              <a:rPr lang="en-US" altLang="ko-KR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·</a:t>
            </a:r>
            <a:r>
              <a:rPr lang="ko-KR" altLang="en-US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맞춤 전도 집회</a:t>
            </a:r>
            <a:endParaRPr lang="en-US" altLang="ko-KR" sz="600" dirty="0" smtClean="0">
              <a:solidFill>
                <a:schemeClr val="tx1">
                  <a:lumMod val="65000"/>
                  <a:lumOff val="35000"/>
                </a:schemeClr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r>
              <a:rPr lang="en-US" altLang="ko-KR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·</a:t>
            </a:r>
            <a:r>
              <a:rPr lang="ko-KR" altLang="en-US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부흥 축제</a:t>
            </a:r>
            <a:endParaRPr lang="en-US" altLang="ko-KR" sz="600" dirty="0" smtClean="0">
              <a:solidFill>
                <a:schemeClr val="tx1">
                  <a:lumMod val="65000"/>
                  <a:lumOff val="35000"/>
                </a:schemeClr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128" name="TextBox 127"/>
          <p:cNvSpPr txBox="1"/>
          <p:nvPr/>
        </p:nvSpPr>
        <p:spPr>
          <a:xfrm>
            <a:off x="5550780" y="3790315"/>
            <a:ext cx="952505" cy="461665"/>
          </a:xfrm>
          <a:prstGeom prst="rect">
            <a:avLst/>
          </a:prstGeom>
          <a:solidFill>
            <a:srgbClr val="DCD1DC"/>
          </a:solidFill>
        </p:spPr>
        <p:txBody>
          <a:bodyPr wrap="none" rtlCol="0">
            <a:spAutoFit/>
          </a:bodyPr>
          <a:lstStyle/>
          <a:p>
            <a:r>
              <a:rPr lang="en-US" altLang="ko-KR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·</a:t>
            </a:r>
            <a:r>
              <a:rPr lang="ko-KR" altLang="en-US" sz="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러브소나타</a:t>
            </a:r>
            <a:endParaRPr lang="en-US" altLang="ko-KR" sz="600" dirty="0" smtClean="0">
              <a:solidFill>
                <a:schemeClr val="tx1">
                  <a:lumMod val="65000"/>
                  <a:lumOff val="35000"/>
                </a:schemeClr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r>
              <a:rPr lang="en-US" altLang="ko-KR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·</a:t>
            </a:r>
            <a:r>
              <a:rPr lang="ko-KR" altLang="en-US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온누리회복축제</a:t>
            </a:r>
            <a:endParaRPr lang="en-US" altLang="ko-KR" sz="600" dirty="0" smtClean="0">
              <a:solidFill>
                <a:schemeClr val="tx1">
                  <a:lumMod val="65000"/>
                  <a:lumOff val="35000"/>
                </a:schemeClr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r>
              <a:rPr lang="en-US" altLang="ko-KR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·</a:t>
            </a:r>
            <a:r>
              <a:rPr lang="ko-KR" altLang="en-US" sz="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청소년집회</a:t>
            </a:r>
            <a:r>
              <a:rPr lang="ko-KR" altLang="en-US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 </a:t>
            </a:r>
            <a:r>
              <a:rPr lang="en-US" altLang="ko-KR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Passion</a:t>
            </a:r>
          </a:p>
          <a:p>
            <a:r>
              <a:rPr lang="en-US" altLang="ko-KR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·</a:t>
            </a:r>
            <a:r>
              <a:rPr lang="ko-KR" altLang="en-US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리더십 축제</a:t>
            </a:r>
            <a:endParaRPr lang="en-US" altLang="ko-KR" sz="600" dirty="0" smtClean="0">
              <a:solidFill>
                <a:schemeClr val="tx1">
                  <a:lumMod val="65000"/>
                  <a:lumOff val="35000"/>
                </a:schemeClr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130" name="TextBox 129"/>
          <p:cNvSpPr txBox="1"/>
          <p:nvPr/>
        </p:nvSpPr>
        <p:spPr>
          <a:xfrm>
            <a:off x="6902689" y="3790315"/>
            <a:ext cx="651140" cy="369332"/>
          </a:xfrm>
          <a:prstGeom prst="rect">
            <a:avLst/>
          </a:prstGeom>
          <a:solidFill>
            <a:srgbClr val="DCD1DC"/>
          </a:solidFill>
        </p:spPr>
        <p:txBody>
          <a:bodyPr wrap="none" rtlCol="0">
            <a:spAutoFit/>
          </a:bodyPr>
          <a:lstStyle/>
          <a:p>
            <a:r>
              <a:rPr lang="en-US" altLang="ko-KR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·</a:t>
            </a:r>
            <a:r>
              <a:rPr lang="ko-KR" altLang="en-US" sz="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책별</a:t>
            </a:r>
            <a:r>
              <a:rPr lang="ko-KR" altLang="en-US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 설교</a:t>
            </a:r>
            <a:endParaRPr lang="en-US" altLang="ko-KR" sz="600" dirty="0" smtClean="0">
              <a:solidFill>
                <a:schemeClr val="tx1">
                  <a:lumMod val="65000"/>
                  <a:lumOff val="35000"/>
                </a:schemeClr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r>
              <a:rPr lang="en-US" altLang="ko-KR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·</a:t>
            </a:r>
            <a:r>
              <a:rPr lang="ko-KR" altLang="en-US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주제별 설교</a:t>
            </a:r>
            <a:endParaRPr lang="en-US" altLang="ko-KR" sz="600" dirty="0" smtClean="0">
              <a:solidFill>
                <a:schemeClr val="tx1">
                  <a:lumMod val="65000"/>
                  <a:lumOff val="35000"/>
                </a:schemeClr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r>
              <a:rPr lang="en-US" altLang="ko-KR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·</a:t>
            </a:r>
            <a:r>
              <a:rPr lang="ko-KR" altLang="en-US" sz="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인물별</a:t>
            </a:r>
            <a:r>
              <a:rPr lang="ko-KR" altLang="en-US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 설교</a:t>
            </a:r>
            <a:endParaRPr lang="en-US" altLang="ko-KR" sz="600" dirty="0" smtClean="0">
              <a:solidFill>
                <a:schemeClr val="tx1">
                  <a:lumMod val="65000"/>
                  <a:lumOff val="35000"/>
                </a:schemeClr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131" name="TextBox 130"/>
          <p:cNvSpPr txBox="1"/>
          <p:nvPr/>
        </p:nvSpPr>
        <p:spPr>
          <a:xfrm>
            <a:off x="3222000" y="4887064"/>
            <a:ext cx="651140" cy="369332"/>
          </a:xfrm>
          <a:prstGeom prst="rect">
            <a:avLst/>
          </a:prstGeom>
          <a:solidFill>
            <a:srgbClr val="DCD1DC"/>
          </a:solidFill>
        </p:spPr>
        <p:txBody>
          <a:bodyPr wrap="none" rtlCol="0">
            <a:spAutoFit/>
          </a:bodyPr>
          <a:lstStyle/>
          <a:p>
            <a:r>
              <a:rPr lang="en-US" altLang="ko-KR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·</a:t>
            </a:r>
            <a:r>
              <a:rPr lang="ko-KR" altLang="en-US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서빙고</a:t>
            </a:r>
            <a:endParaRPr lang="en-US" altLang="ko-KR" sz="600" dirty="0" smtClean="0">
              <a:solidFill>
                <a:schemeClr val="tx1">
                  <a:lumMod val="65000"/>
                  <a:lumOff val="35000"/>
                </a:schemeClr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r>
              <a:rPr lang="en-US" altLang="ko-KR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·</a:t>
            </a:r>
            <a:r>
              <a:rPr lang="ko-KR" altLang="en-US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양재</a:t>
            </a:r>
            <a:endParaRPr lang="en-US" altLang="ko-KR" sz="600" dirty="0" smtClean="0">
              <a:solidFill>
                <a:schemeClr val="tx1">
                  <a:lumMod val="65000"/>
                  <a:lumOff val="35000"/>
                </a:schemeClr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r>
              <a:rPr lang="en-US" altLang="ko-KR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·</a:t>
            </a:r>
            <a:r>
              <a:rPr lang="ko-KR" altLang="en-US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국내 캠퍼스</a:t>
            </a:r>
            <a:endParaRPr lang="en-US" altLang="ko-KR" sz="600" dirty="0" smtClean="0">
              <a:solidFill>
                <a:schemeClr val="tx1">
                  <a:lumMod val="65000"/>
                  <a:lumOff val="35000"/>
                </a:schemeClr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3762000" y="4888170"/>
            <a:ext cx="479618" cy="276999"/>
          </a:xfrm>
          <a:prstGeom prst="rect">
            <a:avLst/>
          </a:prstGeom>
          <a:solidFill>
            <a:srgbClr val="DCD1DC"/>
          </a:solidFill>
        </p:spPr>
        <p:txBody>
          <a:bodyPr wrap="none" rtlCol="0">
            <a:spAutoFit/>
          </a:bodyPr>
          <a:lstStyle/>
          <a:p>
            <a:r>
              <a:rPr lang="en-US" altLang="ko-KR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·</a:t>
            </a:r>
            <a:r>
              <a:rPr lang="ko-KR" altLang="en-US" sz="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대학부</a:t>
            </a:r>
            <a:endParaRPr lang="en-US" altLang="ko-KR" sz="600" dirty="0" smtClean="0">
              <a:solidFill>
                <a:schemeClr val="tx1">
                  <a:lumMod val="65000"/>
                  <a:lumOff val="35000"/>
                </a:schemeClr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r>
              <a:rPr lang="en-US" altLang="ko-KR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·</a:t>
            </a:r>
            <a:r>
              <a:rPr lang="ko-KR" altLang="en-US" sz="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청년부</a:t>
            </a:r>
            <a:endParaRPr lang="en-US" altLang="ko-KR" sz="600" dirty="0" smtClean="0">
              <a:solidFill>
                <a:schemeClr val="tx1">
                  <a:lumMod val="65000"/>
                  <a:lumOff val="35000"/>
                </a:schemeClr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4572000" y="4888170"/>
            <a:ext cx="627095" cy="184666"/>
          </a:xfrm>
          <a:prstGeom prst="rect">
            <a:avLst/>
          </a:prstGeom>
          <a:solidFill>
            <a:srgbClr val="DCD1DC"/>
          </a:solidFill>
        </p:spPr>
        <p:txBody>
          <a:bodyPr wrap="none" rtlCol="0">
            <a:spAutoFit/>
          </a:bodyPr>
          <a:lstStyle/>
          <a:p>
            <a:r>
              <a:rPr lang="en-US" altLang="ko-KR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·</a:t>
            </a:r>
            <a:r>
              <a:rPr lang="ko-KR" altLang="en-US" sz="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파워웨이브</a:t>
            </a:r>
            <a:endParaRPr lang="en-US" altLang="ko-KR" sz="600" dirty="0" smtClean="0">
              <a:solidFill>
                <a:schemeClr val="tx1">
                  <a:lumMod val="65000"/>
                  <a:lumOff val="35000"/>
                </a:schemeClr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5431725" y="4888170"/>
            <a:ext cx="822661" cy="276999"/>
          </a:xfrm>
          <a:prstGeom prst="rect">
            <a:avLst/>
          </a:prstGeom>
          <a:solidFill>
            <a:srgbClr val="DCD1DC"/>
          </a:solidFill>
        </p:spPr>
        <p:txBody>
          <a:bodyPr wrap="none" rtlCol="0">
            <a:spAutoFit/>
          </a:bodyPr>
          <a:lstStyle/>
          <a:p>
            <a:r>
              <a:rPr lang="en-US" altLang="ko-KR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·</a:t>
            </a:r>
            <a:r>
              <a:rPr lang="ko-KR" altLang="en-US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예수님의 꿈 아이</a:t>
            </a:r>
            <a:endParaRPr lang="en-US" altLang="ko-KR" sz="600" dirty="0" smtClean="0">
              <a:solidFill>
                <a:schemeClr val="tx1">
                  <a:lumMod val="65000"/>
                  <a:lumOff val="35000"/>
                </a:schemeClr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r>
              <a:rPr lang="en-US" altLang="ko-KR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·</a:t>
            </a:r>
            <a:r>
              <a:rPr lang="ko-KR" altLang="en-US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꿈이 자라는 땅</a:t>
            </a:r>
            <a:endParaRPr lang="en-US" altLang="ko-KR" sz="600" dirty="0" smtClean="0">
              <a:solidFill>
                <a:schemeClr val="tx1">
                  <a:lumMod val="65000"/>
                  <a:lumOff val="35000"/>
                </a:schemeClr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6507000" y="4888170"/>
            <a:ext cx="651140" cy="461665"/>
          </a:xfrm>
          <a:prstGeom prst="rect">
            <a:avLst/>
          </a:prstGeom>
          <a:solidFill>
            <a:srgbClr val="DCD1DC"/>
          </a:solidFill>
        </p:spPr>
        <p:txBody>
          <a:bodyPr wrap="none" rtlCol="0">
            <a:spAutoFit/>
          </a:bodyPr>
          <a:lstStyle/>
          <a:p>
            <a:r>
              <a:rPr lang="en-US" altLang="ko-KR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·</a:t>
            </a:r>
            <a:r>
              <a:rPr lang="ko-KR" altLang="en-US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영어</a:t>
            </a:r>
            <a:endParaRPr lang="en-US" altLang="ko-KR" sz="600" dirty="0" smtClean="0">
              <a:solidFill>
                <a:schemeClr val="tx1">
                  <a:lumMod val="65000"/>
                  <a:lumOff val="35000"/>
                </a:schemeClr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r>
              <a:rPr lang="en-US" altLang="ko-KR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·</a:t>
            </a:r>
            <a:r>
              <a:rPr lang="ko-KR" altLang="en-US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일본어</a:t>
            </a:r>
            <a:endParaRPr lang="en-US" altLang="ko-KR" sz="600" dirty="0" smtClean="0">
              <a:solidFill>
                <a:schemeClr val="tx1">
                  <a:lumMod val="65000"/>
                  <a:lumOff val="35000"/>
                </a:schemeClr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r>
              <a:rPr lang="en-US" altLang="ko-KR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·</a:t>
            </a:r>
            <a:r>
              <a:rPr lang="ko-KR" altLang="en-US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중국어</a:t>
            </a:r>
            <a:endParaRPr lang="en-US" altLang="ko-KR" sz="600" dirty="0" smtClean="0">
              <a:solidFill>
                <a:schemeClr val="tx1">
                  <a:lumMod val="65000"/>
                  <a:lumOff val="35000"/>
                </a:schemeClr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r>
              <a:rPr lang="en-US" altLang="ko-KR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·</a:t>
            </a:r>
            <a:r>
              <a:rPr lang="ko-KR" altLang="en-US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기타 외국인</a:t>
            </a:r>
            <a:endParaRPr lang="en-US" altLang="ko-KR" sz="600" dirty="0" smtClean="0">
              <a:solidFill>
                <a:schemeClr val="tx1">
                  <a:lumMod val="65000"/>
                  <a:lumOff val="35000"/>
                </a:schemeClr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137" name="TextBox 136"/>
          <p:cNvSpPr txBox="1"/>
          <p:nvPr/>
        </p:nvSpPr>
        <p:spPr>
          <a:xfrm>
            <a:off x="7610860" y="4888170"/>
            <a:ext cx="651140" cy="461665"/>
          </a:xfrm>
          <a:prstGeom prst="rect">
            <a:avLst/>
          </a:prstGeom>
          <a:solidFill>
            <a:srgbClr val="DCD1DC"/>
          </a:solidFill>
        </p:spPr>
        <p:txBody>
          <a:bodyPr wrap="none" rtlCol="0">
            <a:spAutoFit/>
          </a:bodyPr>
          <a:lstStyle/>
          <a:p>
            <a:r>
              <a:rPr lang="en-US" altLang="ko-KR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·</a:t>
            </a:r>
            <a:r>
              <a:rPr lang="ko-KR" altLang="en-US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회복을 위한</a:t>
            </a:r>
            <a:endParaRPr lang="en-US" altLang="ko-KR" sz="600" dirty="0" smtClean="0">
              <a:solidFill>
                <a:schemeClr val="tx1">
                  <a:lumMod val="65000"/>
                  <a:lumOff val="35000"/>
                </a:schemeClr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r>
              <a:rPr lang="en-US" altLang="ko-KR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·</a:t>
            </a:r>
            <a:r>
              <a:rPr lang="ko-KR" altLang="en-US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기도</a:t>
            </a:r>
            <a:r>
              <a:rPr lang="en-US" altLang="ko-KR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/QT</a:t>
            </a:r>
          </a:p>
          <a:p>
            <a:r>
              <a:rPr lang="en-US" altLang="ko-KR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·</a:t>
            </a:r>
            <a:r>
              <a:rPr lang="ko-KR" altLang="en-US" sz="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사별자</a:t>
            </a:r>
            <a:endParaRPr lang="en-US" altLang="ko-KR" sz="600" dirty="0" smtClean="0">
              <a:solidFill>
                <a:schemeClr val="tx1">
                  <a:lumMod val="65000"/>
                  <a:lumOff val="35000"/>
                </a:schemeClr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r>
              <a:rPr lang="en-US" altLang="ko-KR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·</a:t>
            </a:r>
            <a:r>
              <a:rPr lang="ko-KR" altLang="en-US" sz="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이혼자</a:t>
            </a:r>
            <a:endParaRPr lang="en-US" altLang="ko-KR" sz="600" dirty="0" smtClean="0">
              <a:solidFill>
                <a:schemeClr val="tx1">
                  <a:lumMod val="65000"/>
                  <a:lumOff val="35000"/>
                </a:schemeClr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138" name="TextBox 137"/>
          <p:cNvSpPr txBox="1"/>
          <p:nvPr/>
        </p:nvSpPr>
        <p:spPr>
          <a:xfrm>
            <a:off x="8172000" y="4888170"/>
            <a:ext cx="724878" cy="276999"/>
          </a:xfrm>
          <a:prstGeom prst="rect">
            <a:avLst/>
          </a:prstGeom>
          <a:solidFill>
            <a:srgbClr val="DCD1DC"/>
          </a:solidFill>
        </p:spPr>
        <p:txBody>
          <a:bodyPr wrap="none" rtlCol="0">
            <a:spAutoFit/>
          </a:bodyPr>
          <a:lstStyle/>
          <a:p>
            <a:r>
              <a:rPr lang="en-US" altLang="ko-KR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·</a:t>
            </a:r>
            <a:r>
              <a:rPr lang="ko-KR" altLang="en-US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양육 프로그램</a:t>
            </a:r>
            <a:endParaRPr lang="en-US" altLang="ko-KR" sz="600" dirty="0" smtClean="0">
              <a:solidFill>
                <a:schemeClr val="tx1">
                  <a:lumMod val="65000"/>
                  <a:lumOff val="35000"/>
                </a:schemeClr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r>
              <a:rPr lang="en-US" altLang="ko-KR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·</a:t>
            </a:r>
            <a:r>
              <a:rPr lang="ko-KR" altLang="en-US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장로 아카데미</a:t>
            </a:r>
            <a:endParaRPr lang="en-US" altLang="ko-KR" sz="600" dirty="0" smtClean="0">
              <a:solidFill>
                <a:schemeClr val="tx1">
                  <a:lumMod val="65000"/>
                  <a:lumOff val="35000"/>
                </a:schemeClr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2948284" y="5968925"/>
            <a:ext cx="724878" cy="553998"/>
          </a:xfrm>
          <a:prstGeom prst="rect">
            <a:avLst/>
          </a:prstGeom>
          <a:solidFill>
            <a:srgbClr val="DCD1DC"/>
          </a:solidFill>
        </p:spPr>
        <p:txBody>
          <a:bodyPr wrap="none" rtlCol="0">
            <a:spAutoFit/>
          </a:bodyPr>
          <a:lstStyle/>
          <a:p>
            <a:r>
              <a:rPr lang="en-US" altLang="ko-KR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·</a:t>
            </a:r>
            <a:r>
              <a:rPr lang="ko-KR" altLang="en-US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선교와 비전</a:t>
            </a:r>
            <a:endParaRPr lang="en-US" altLang="ko-KR" sz="600" dirty="0" smtClean="0">
              <a:solidFill>
                <a:schemeClr val="tx1">
                  <a:lumMod val="65000"/>
                  <a:lumOff val="35000"/>
                </a:schemeClr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r>
              <a:rPr lang="en-US" altLang="ko-KR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·</a:t>
            </a:r>
            <a:r>
              <a:rPr lang="ko-KR" altLang="en-US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선교사 </a:t>
            </a:r>
            <a:r>
              <a:rPr lang="ko-KR" altLang="en-US" sz="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파송</a:t>
            </a:r>
            <a:endParaRPr lang="en-US" altLang="ko-KR" sz="600" dirty="0" smtClean="0">
              <a:solidFill>
                <a:schemeClr val="tx1">
                  <a:lumMod val="65000"/>
                  <a:lumOff val="35000"/>
                </a:schemeClr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r>
              <a:rPr lang="en-US" altLang="ko-KR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·</a:t>
            </a:r>
            <a:r>
              <a:rPr lang="ko-KR" altLang="en-US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해외 </a:t>
            </a:r>
            <a:r>
              <a:rPr lang="ko-KR" altLang="en-US" sz="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이웃리치</a:t>
            </a:r>
            <a:endParaRPr lang="en-US" altLang="ko-KR" sz="600" dirty="0" smtClean="0">
              <a:solidFill>
                <a:schemeClr val="tx1">
                  <a:lumMod val="65000"/>
                  <a:lumOff val="35000"/>
                </a:schemeClr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r>
              <a:rPr lang="en-US" altLang="ko-KR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·NGO </a:t>
            </a:r>
            <a:r>
              <a:rPr lang="ko-KR" altLang="en-US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지원</a:t>
            </a:r>
            <a:endParaRPr lang="en-US" altLang="ko-KR" sz="600" dirty="0" smtClean="0">
              <a:solidFill>
                <a:schemeClr val="tx1">
                  <a:lumMod val="65000"/>
                  <a:lumOff val="35000"/>
                </a:schemeClr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r>
              <a:rPr lang="en-US" altLang="ko-KR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·</a:t>
            </a:r>
            <a:r>
              <a:rPr lang="ko-KR" altLang="en-US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외국인 이주민</a:t>
            </a:r>
            <a:endParaRPr lang="en-US" altLang="ko-KR" sz="600" dirty="0" smtClean="0">
              <a:solidFill>
                <a:schemeClr val="tx1">
                  <a:lumMod val="65000"/>
                  <a:lumOff val="35000"/>
                </a:schemeClr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4025570" y="5968925"/>
            <a:ext cx="946093" cy="369332"/>
          </a:xfrm>
          <a:prstGeom prst="rect">
            <a:avLst/>
          </a:prstGeom>
          <a:solidFill>
            <a:srgbClr val="DCD1DC"/>
          </a:solidFill>
        </p:spPr>
        <p:txBody>
          <a:bodyPr wrap="none" rtlCol="0">
            <a:spAutoFit/>
          </a:bodyPr>
          <a:lstStyle/>
          <a:p>
            <a:r>
              <a:rPr lang="en-US" altLang="ko-KR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·</a:t>
            </a:r>
            <a:r>
              <a:rPr lang="ko-KR" altLang="en-US" sz="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비전교회</a:t>
            </a:r>
            <a:r>
              <a:rPr lang="ko-KR" altLang="en-US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 협력위원회</a:t>
            </a:r>
            <a:endParaRPr lang="en-US" altLang="ko-KR" sz="600" dirty="0" smtClean="0">
              <a:solidFill>
                <a:schemeClr val="tx1">
                  <a:lumMod val="65000"/>
                  <a:lumOff val="35000"/>
                </a:schemeClr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r>
              <a:rPr lang="en-US" altLang="ko-KR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·</a:t>
            </a:r>
            <a:r>
              <a:rPr lang="ko-KR" altLang="en-US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의료선교</a:t>
            </a:r>
            <a:endParaRPr lang="en-US" altLang="ko-KR" sz="600" dirty="0" smtClean="0">
              <a:solidFill>
                <a:schemeClr val="tx1">
                  <a:lumMod val="65000"/>
                  <a:lumOff val="35000"/>
                </a:schemeClr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r>
              <a:rPr lang="en-US" altLang="ko-KR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·</a:t>
            </a:r>
            <a:r>
              <a:rPr lang="ko-KR" altLang="en-US" sz="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러브소나타</a:t>
            </a:r>
            <a:endParaRPr lang="en-US" altLang="ko-KR" sz="600" dirty="0" smtClean="0">
              <a:solidFill>
                <a:schemeClr val="tx1">
                  <a:lumMod val="65000"/>
                  <a:lumOff val="35000"/>
                </a:schemeClr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5099141" y="5968925"/>
            <a:ext cx="819455" cy="646331"/>
          </a:xfrm>
          <a:prstGeom prst="rect">
            <a:avLst/>
          </a:prstGeom>
          <a:solidFill>
            <a:srgbClr val="DCD1DC"/>
          </a:solidFill>
        </p:spPr>
        <p:txBody>
          <a:bodyPr wrap="none" rtlCol="0">
            <a:spAutoFit/>
          </a:bodyPr>
          <a:lstStyle/>
          <a:p>
            <a:r>
              <a:rPr lang="en-US" altLang="ko-KR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·</a:t>
            </a:r>
            <a:r>
              <a:rPr lang="ko-KR" altLang="en-US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불우이웃</a:t>
            </a:r>
            <a:r>
              <a:rPr lang="en-US" altLang="ko-KR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/</a:t>
            </a:r>
            <a:r>
              <a:rPr lang="ko-KR" altLang="en-US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농어촌</a:t>
            </a:r>
            <a:endParaRPr lang="en-US" altLang="ko-KR" sz="600" dirty="0" smtClean="0">
              <a:solidFill>
                <a:schemeClr val="tx1">
                  <a:lumMod val="65000"/>
                  <a:lumOff val="35000"/>
                </a:schemeClr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r>
              <a:rPr lang="en-US" altLang="ko-KR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·</a:t>
            </a:r>
            <a:r>
              <a:rPr lang="ko-KR" altLang="en-US" sz="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장애우</a:t>
            </a:r>
            <a:endParaRPr lang="en-US" altLang="ko-KR" sz="600" dirty="0" smtClean="0">
              <a:solidFill>
                <a:schemeClr val="tx1">
                  <a:lumMod val="65000"/>
                  <a:lumOff val="35000"/>
                </a:schemeClr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r>
              <a:rPr lang="en-US" altLang="ko-KR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·</a:t>
            </a:r>
            <a:r>
              <a:rPr lang="ko-KR" altLang="en-US" sz="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탈북민</a:t>
            </a:r>
            <a:endParaRPr lang="en-US" altLang="ko-KR" sz="600" dirty="0" smtClean="0">
              <a:solidFill>
                <a:schemeClr val="tx1">
                  <a:lumMod val="65000"/>
                  <a:lumOff val="35000"/>
                </a:schemeClr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r>
              <a:rPr lang="en-US" altLang="ko-KR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·</a:t>
            </a:r>
            <a:r>
              <a:rPr lang="ko-KR" altLang="en-US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교도소</a:t>
            </a:r>
            <a:endParaRPr lang="en-US" altLang="ko-KR" sz="600" dirty="0" smtClean="0">
              <a:solidFill>
                <a:schemeClr val="tx1">
                  <a:lumMod val="65000"/>
                  <a:lumOff val="35000"/>
                </a:schemeClr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r>
              <a:rPr lang="en-US" altLang="ko-KR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·</a:t>
            </a:r>
            <a:r>
              <a:rPr lang="ko-KR" altLang="en-US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군부대</a:t>
            </a:r>
            <a:endParaRPr lang="en-US" altLang="ko-KR" sz="600" dirty="0" smtClean="0">
              <a:solidFill>
                <a:schemeClr val="tx1">
                  <a:lumMod val="65000"/>
                  <a:lumOff val="35000"/>
                </a:schemeClr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r>
              <a:rPr lang="en-US" altLang="ko-KR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·</a:t>
            </a:r>
            <a:r>
              <a:rPr lang="ko-KR" altLang="en-US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병원</a:t>
            </a:r>
            <a:endParaRPr lang="en-US" altLang="ko-KR" sz="600" dirty="0" smtClean="0">
              <a:solidFill>
                <a:schemeClr val="tx1">
                  <a:lumMod val="65000"/>
                  <a:lumOff val="35000"/>
                </a:schemeClr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142" name="TextBox 141"/>
          <p:cNvSpPr txBox="1"/>
          <p:nvPr/>
        </p:nvSpPr>
        <p:spPr>
          <a:xfrm>
            <a:off x="7262449" y="5968925"/>
            <a:ext cx="405880" cy="461665"/>
          </a:xfrm>
          <a:prstGeom prst="rect">
            <a:avLst/>
          </a:prstGeom>
          <a:solidFill>
            <a:srgbClr val="DCD1DC"/>
          </a:solidFill>
        </p:spPr>
        <p:txBody>
          <a:bodyPr wrap="none" rtlCol="0">
            <a:spAutoFit/>
          </a:bodyPr>
          <a:lstStyle/>
          <a:p>
            <a:r>
              <a:rPr lang="en-US" altLang="ko-KR" sz="60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·</a:t>
            </a:r>
            <a:r>
              <a:rPr lang="ko-KR" altLang="en-US" sz="60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양육</a:t>
            </a:r>
            <a:endParaRPr lang="en-US" altLang="ko-KR" sz="600" smtClean="0">
              <a:solidFill>
                <a:schemeClr val="tx1">
                  <a:lumMod val="65000"/>
                  <a:lumOff val="35000"/>
                </a:schemeClr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r>
              <a:rPr lang="en-US" altLang="ko-KR" sz="60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·</a:t>
            </a:r>
            <a:r>
              <a:rPr lang="ko-KR" altLang="en-US" sz="60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예배</a:t>
            </a:r>
            <a:endParaRPr lang="en-US" altLang="ko-KR" sz="600" smtClean="0">
              <a:solidFill>
                <a:schemeClr val="tx1">
                  <a:lumMod val="65000"/>
                  <a:lumOff val="35000"/>
                </a:schemeClr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r>
              <a:rPr lang="en-US" altLang="ko-KR" sz="60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·</a:t>
            </a:r>
            <a:r>
              <a:rPr lang="ko-KR" altLang="en-US" sz="60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가정</a:t>
            </a:r>
            <a:endParaRPr lang="en-US" altLang="ko-KR" sz="600" smtClean="0">
              <a:solidFill>
                <a:schemeClr val="tx1">
                  <a:lumMod val="65000"/>
                  <a:lumOff val="35000"/>
                </a:schemeClr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r>
              <a:rPr lang="en-US" altLang="ko-KR" sz="60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·</a:t>
            </a:r>
            <a:r>
              <a:rPr lang="ko-KR" altLang="en-US" sz="60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회복</a:t>
            </a:r>
            <a:endParaRPr lang="en-US" altLang="ko-KR" sz="600" dirty="0" smtClean="0">
              <a:solidFill>
                <a:schemeClr val="tx1">
                  <a:lumMod val="65000"/>
                  <a:lumOff val="35000"/>
                </a:schemeClr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7819750" y="5968925"/>
            <a:ext cx="857927" cy="461665"/>
          </a:xfrm>
          <a:prstGeom prst="rect">
            <a:avLst/>
          </a:prstGeom>
          <a:solidFill>
            <a:srgbClr val="DCD1DC"/>
          </a:solidFill>
        </p:spPr>
        <p:txBody>
          <a:bodyPr wrap="none" rtlCol="0">
            <a:spAutoFit/>
          </a:bodyPr>
          <a:lstStyle/>
          <a:p>
            <a:r>
              <a:rPr lang="en-US" altLang="ko-KR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·</a:t>
            </a:r>
            <a:r>
              <a:rPr lang="ko-KR" altLang="en-US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긍휼</a:t>
            </a:r>
            <a:endParaRPr lang="en-US" altLang="ko-KR" sz="600" dirty="0" smtClean="0">
              <a:solidFill>
                <a:schemeClr val="tx1">
                  <a:lumMod val="65000"/>
                  <a:lumOff val="35000"/>
                </a:schemeClr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r>
              <a:rPr lang="en-US" altLang="ko-KR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·</a:t>
            </a:r>
            <a:r>
              <a:rPr lang="ko-KR" altLang="en-US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여성</a:t>
            </a:r>
            <a:endParaRPr lang="en-US" altLang="ko-KR" sz="600" dirty="0" smtClean="0">
              <a:solidFill>
                <a:schemeClr val="tx1">
                  <a:lumMod val="65000"/>
                  <a:lumOff val="35000"/>
                </a:schemeClr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r>
              <a:rPr lang="en-US" altLang="ko-KR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·</a:t>
            </a:r>
            <a:r>
              <a:rPr lang="ko-KR" altLang="en-US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전도</a:t>
            </a:r>
            <a:endParaRPr lang="en-US" altLang="ko-KR" sz="600" dirty="0" smtClean="0">
              <a:solidFill>
                <a:schemeClr val="tx1">
                  <a:lumMod val="65000"/>
                  <a:lumOff val="35000"/>
                </a:schemeClr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r>
              <a:rPr lang="en-US" altLang="ko-KR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·JDS </a:t>
            </a:r>
            <a:r>
              <a:rPr lang="ko-KR" altLang="en-US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예수제자학교</a:t>
            </a:r>
            <a:endParaRPr lang="en-US" altLang="ko-KR" sz="600" dirty="0" smtClean="0">
              <a:solidFill>
                <a:schemeClr val="tx1">
                  <a:lumMod val="65000"/>
                  <a:lumOff val="35000"/>
                </a:schemeClr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118" name="TextBox 117"/>
          <p:cNvSpPr txBox="1"/>
          <p:nvPr/>
        </p:nvSpPr>
        <p:spPr>
          <a:xfrm>
            <a:off x="3506632" y="2690055"/>
            <a:ext cx="821059" cy="553998"/>
          </a:xfrm>
          <a:prstGeom prst="rect">
            <a:avLst/>
          </a:prstGeom>
          <a:solidFill>
            <a:srgbClr val="DCD1DC"/>
          </a:solidFill>
        </p:spPr>
        <p:txBody>
          <a:bodyPr wrap="none" rtlCol="0">
            <a:spAutoFit/>
          </a:bodyPr>
          <a:lstStyle/>
          <a:p>
            <a:r>
              <a:rPr lang="en-US" altLang="ko-KR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·</a:t>
            </a:r>
            <a:r>
              <a:rPr lang="ko-KR" altLang="en-US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서빙고</a:t>
            </a:r>
            <a:endParaRPr lang="en-US" altLang="ko-KR" sz="600" dirty="0" smtClean="0">
              <a:solidFill>
                <a:schemeClr val="tx1">
                  <a:lumMod val="65000"/>
                  <a:lumOff val="35000"/>
                </a:schemeClr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r>
              <a:rPr lang="en-US" altLang="ko-KR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·</a:t>
            </a:r>
            <a:r>
              <a:rPr lang="ko-KR" altLang="en-US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양재</a:t>
            </a:r>
            <a:endParaRPr lang="en-US" altLang="ko-KR" sz="600" dirty="0" smtClean="0">
              <a:solidFill>
                <a:schemeClr val="tx1">
                  <a:lumMod val="65000"/>
                  <a:lumOff val="35000"/>
                </a:schemeClr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r>
              <a:rPr lang="en-US" altLang="ko-KR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·</a:t>
            </a:r>
            <a:r>
              <a:rPr lang="ko-KR" altLang="en-US" sz="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대학청년</a:t>
            </a:r>
            <a:endParaRPr lang="en-US" altLang="ko-KR" sz="600" dirty="0" smtClean="0">
              <a:solidFill>
                <a:schemeClr val="tx1">
                  <a:lumMod val="65000"/>
                  <a:lumOff val="35000"/>
                </a:schemeClr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r>
              <a:rPr lang="en-US" altLang="ko-KR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·</a:t>
            </a:r>
            <a:r>
              <a:rPr lang="ko-KR" altLang="en-US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외국어</a:t>
            </a:r>
            <a:endParaRPr lang="en-US" altLang="ko-KR" sz="600" dirty="0" smtClean="0">
              <a:solidFill>
                <a:schemeClr val="tx1">
                  <a:lumMod val="65000"/>
                  <a:lumOff val="35000"/>
                </a:schemeClr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r>
              <a:rPr lang="en-US" altLang="ko-KR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·</a:t>
            </a:r>
            <a:r>
              <a:rPr lang="ko-KR" altLang="en-US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캠퍼스</a:t>
            </a:r>
            <a:r>
              <a:rPr lang="en-US" altLang="ko-KR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/</a:t>
            </a:r>
            <a:r>
              <a:rPr lang="ko-KR" altLang="en-US" sz="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비전교회</a:t>
            </a:r>
            <a:endParaRPr lang="en-US" altLang="ko-KR" sz="600" dirty="0" smtClean="0">
              <a:solidFill>
                <a:schemeClr val="tx1">
                  <a:lumMod val="65000"/>
                  <a:lumOff val="35000"/>
                </a:schemeClr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2772000" y="2690055"/>
            <a:ext cx="843501" cy="553998"/>
          </a:xfrm>
          <a:prstGeom prst="rect">
            <a:avLst/>
          </a:prstGeom>
          <a:solidFill>
            <a:srgbClr val="DCD1DC"/>
          </a:solidFill>
        </p:spPr>
        <p:txBody>
          <a:bodyPr wrap="none" rtlCol="0">
            <a:spAutoFit/>
          </a:bodyPr>
          <a:lstStyle/>
          <a:p>
            <a:r>
              <a:rPr lang="en-US" altLang="ko-KR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·</a:t>
            </a:r>
            <a:r>
              <a:rPr lang="ko-KR" altLang="en-US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담임목사 인사말</a:t>
            </a:r>
            <a:endParaRPr lang="en-US" altLang="ko-KR" sz="600" dirty="0" smtClean="0">
              <a:solidFill>
                <a:schemeClr val="tx1">
                  <a:lumMod val="65000"/>
                  <a:lumOff val="35000"/>
                </a:schemeClr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r>
              <a:rPr lang="en-US" altLang="ko-KR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·2017</a:t>
            </a:r>
            <a:r>
              <a:rPr lang="ko-KR" altLang="en-US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년 </a:t>
            </a:r>
            <a:r>
              <a:rPr lang="ko-KR" altLang="en-US" sz="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목회계획</a:t>
            </a:r>
            <a:endParaRPr lang="en-US" altLang="ko-KR" sz="600" dirty="0" smtClean="0">
              <a:solidFill>
                <a:schemeClr val="tx1">
                  <a:lumMod val="65000"/>
                  <a:lumOff val="35000"/>
                </a:schemeClr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r>
              <a:rPr lang="en-US" altLang="ko-KR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·</a:t>
            </a:r>
            <a:r>
              <a:rPr lang="ko-KR" altLang="en-US" sz="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온누리</a:t>
            </a:r>
            <a:r>
              <a:rPr lang="ko-KR" altLang="en-US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 비전</a:t>
            </a:r>
            <a:endParaRPr lang="en-US" altLang="ko-KR" sz="600" dirty="0" smtClean="0">
              <a:solidFill>
                <a:schemeClr val="tx1">
                  <a:lumMod val="65000"/>
                  <a:lumOff val="35000"/>
                </a:schemeClr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r>
              <a:rPr lang="en-US" altLang="ko-KR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·</a:t>
            </a:r>
            <a:r>
              <a:rPr lang="ko-KR" altLang="en-US" sz="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온누리</a:t>
            </a:r>
            <a:r>
              <a:rPr lang="ko-KR" altLang="en-US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 목회 철학</a:t>
            </a:r>
            <a:endParaRPr lang="en-US" altLang="ko-KR" sz="600" dirty="0" smtClean="0">
              <a:solidFill>
                <a:schemeClr val="tx1">
                  <a:lumMod val="65000"/>
                  <a:lumOff val="35000"/>
                </a:schemeClr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r>
              <a:rPr lang="en-US" altLang="ko-KR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·</a:t>
            </a:r>
            <a:r>
              <a:rPr lang="ko-KR" altLang="en-US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발자취</a:t>
            </a:r>
            <a:endParaRPr lang="en-US" altLang="ko-KR" sz="600" dirty="0" smtClean="0">
              <a:solidFill>
                <a:schemeClr val="tx1">
                  <a:lumMod val="65000"/>
                  <a:lumOff val="35000"/>
                </a:schemeClr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82763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599</TotalTime>
  <Words>1108</Words>
  <Application>Microsoft Office PowerPoint</Application>
  <PresentationFormat>화면 슬라이드 쇼(4:3)</PresentationFormat>
  <Paragraphs>382</Paragraphs>
  <Slides>13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23" baseType="lpstr">
      <vt:lpstr>Calibri</vt:lpstr>
      <vt:lpstr>-윤고딕320</vt:lpstr>
      <vt:lpstr>a옛날사진관2</vt:lpstr>
      <vt:lpstr>a옛날사진관3</vt:lpstr>
      <vt:lpstr>맑은 고딕</vt:lpstr>
      <vt:lpstr>Arial</vt:lpstr>
      <vt:lpstr>-윤명조220</vt:lpstr>
      <vt:lpstr>-윤고딕330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사용자</dc:creator>
  <cp:lastModifiedBy>Windows 사용자</cp:lastModifiedBy>
  <cp:revision>62</cp:revision>
  <cp:lastPrinted>2017-12-19T10:22:36Z</cp:lastPrinted>
  <dcterms:created xsi:type="dcterms:W3CDTF">2017-12-17T22:10:50Z</dcterms:created>
  <dcterms:modified xsi:type="dcterms:W3CDTF">2017-12-19T10:22:43Z</dcterms:modified>
</cp:coreProperties>
</file>